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E0201-B8F0-4598-B485-5C76EC797B1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EB648-D811-4494-9EE4-F0C5A3D6A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E0201-B8F0-4598-B485-5C76EC797B1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EB648-D811-4494-9EE4-F0C5A3D6A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E0201-B8F0-4598-B485-5C76EC797B1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EB648-D811-4494-9EE4-F0C5A3D6A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E0201-B8F0-4598-B485-5C76EC797B1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EB648-D811-4494-9EE4-F0C5A3D6A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E0201-B8F0-4598-B485-5C76EC797B1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EB648-D811-4494-9EE4-F0C5A3D6A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E0201-B8F0-4598-B485-5C76EC797B1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EB648-D811-4494-9EE4-F0C5A3D6A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E0201-B8F0-4598-B485-5C76EC797B1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EB648-D811-4494-9EE4-F0C5A3D6A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E0201-B8F0-4598-B485-5C76EC797B1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EB648-D811-4494-9EE4-F0C5A3D6A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E0201-B8F0-4598-B485-5C76EC797B1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EB648-D811-4494-9EE4-F0C5A3D6A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E0201-B8F0-4598-B485-5C76EC797B1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EB648-D811-4494-9EE4-F0C5A3D6A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E0201-B8F0-4598-B485-5C76EC797B1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EB648-D811-4494-9EE4-F0C5A3D6A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E0201-B8F0-4598-B485-5C76EC797B12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2EB648-D811-4494-9EE4-F0C5A3D6A35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1621555" y="1279409"/>
            <a:ext cx="6148367" cy="884395"/>
            <a:chOff x="1621555" y="1279409"/>
            <a:chExt cx="6148367" cy="884395"/>
          </a:xfrm>
        </p:grpSpPr>
        <p:sp>
          <p:nvSpPr>
            <p:cNvPr id="2" name="Freeform 1"/>
            <p:cNvSpPr/>
            <p:nvPr/>
          </p:nvSpPr>
          <p:spPr>
            <a:xfrm>
              <a:off x="1621555" y="1491897"/>
              <a:ext cx="332779" cy="614423"/>
            </a:xfrm>
            <a:custGeom>
              <a:avLst/>
              <a:gdLst/>
              <a:ahLst/>
              <a:cxnLst/>
              <a:rect l="0" t="0" r="0" b="0"/>
              <a:pathLst>
                <a:path w="332779" h="614423">
                  <a:moveTo>
                    <a:pt x="274759" y="187595"/>
                  </a:moveTo>
                  <a:lnTo>
                    <a:pt x="268891" y="193463"/>
                  </a:lnTo>
                  <a:lnTo>
                    <a:pt x="263327" y="199027"/>
                  </a:lnTo>
                  <a:lnTo>
                    <a:pt x="257532" y="204831"/>
                  </a:lnTo>
                  <a:lnTo>
                    <a:pt x="251624" y="211084"/>
                  </a:lnTo>
                  <a:lnTo>
                    <a:pt x="245943" y="218063"/>
                  </a:lnTo>
                  <a:lnTo>
                    <a:pt x="240659" y="225844"/>
                  </a:lnTo>
                  <a:lnTo>
                    <a:pt x="235462" y="234346"/>
                  </a:lnTo>
                  <a:lnTo>
                    <a:pt x="229680" y="243425"/>
                  </a:lnTo>
                  <a:lnTo>
                    <a:pt x="222976" y="252943"/>
                  </a:lnTo>
                  <a:lnTo>
                    <a:pt x="215507" y="262943"/>
                  </a:lnTo>
                  <a:lnTo>
                    <a:pt x="207722" y="273641"/>
                  </a:lnTo>
                  <a:lnTo>
                    <a:pt x="199928" y="285098"/>
                  </a:lnTo>
                  <a:lnTo>
                    <a:pt x="192254" y="297232"/>
                  </a:lnTo>
                  <a:lnTo>
                    <a:pt x="184729" y="309910"/>
                  </a:lnTo>
                  <a:lnTo>
                    <a:pt x="177343" y="322990"/>
                  </a:lnTo>
                  <a:lnTo>
                    <a:pt x="170231" y="336198"/>
                  </a:lnTo>
                  <a:lnTo>
                    <a:pt x="163675" y="349138"/>
                  </a:lnTo>
                  <a:lnTo>
                    <a:pt x="157777" y="361622"/>
                  </a:lnTo>
                  <a:lnTo>
                    <a:pt x="152324" y="373801"/>
                  </a:lnTo>
                  <a:lnTo>
                    <a:pt x="146894" y="386052"/>
                  </a:lnTo>
                  <a:lnTo>
                    <a:pt x="141242" y="398599"/>
                  </a:lnTo>
                  <a:lnTo>
                    <a:pt x="135462" y="411655"/>
                  </a:lnTo>
                  <a:lnTo>
                    <a:pt x="129881" y="425491"/>
                  </a:lnTo>
                  <a:lnTo>
                    <a:pt x="124682" y="440172"/>
                  </a:lnTo>
                  <a:lnTo>
                    <a:pt x="119885" y="455439"/>
                  </a:lnTo>
                  <a:lnTo>
                    <a:pt x="115437" y="470833"/>
                  </a:lnTo>
                  <a:lnTo>
                    <a:pt x="111266" y="486079"/>
                  </a:lnTo>
                  <a:lnTo>
                    <a:pt x="107465" y="501247"/>
                  </a:lnTo>
                  <a:lnTo>
                    <a:pt x="104285" y="516650"/>
                  </a:lnTo>
                  <a:lnTo>
                    <a:pt x="101821" y="532449"/>
                  </a:lnTo>
                  <a:lnTo>
                    <a:pt x="100335" y="548330"/>
                  </a:lnTo>
                  <a:lnTo>
                    <a:pt x="100319" y="563620"/>
                  </a:lnTo>
                  <a:lnTo>
                    <a:pt x="101914" y="577962"/>
                  </a:lnTo>
                  <a:lnTo>
                    <a:pt x="105275" y="590693"/>
                  </a:lnTo>
                  <a:lnTo>
                    <a:pt x="110730" y="600729"/>
                  </a:lnTo>
                  <a:lnTo>
                    <a:pt x="118248" y="607730"/>
                  </a:lnTo>
                  <a:lnTo>
                    <a:pt x="127364" y="611988"/>
                  </a:lnTo>
                  <a:lnTo>
                    <a:pt x="137383" y="614039"/>
                  </a:lnTo>
                  <a:lnTo>
                    <a:pt x="147819" y="614422"/>
                  </a:lnTo>
                  <a:lnTo>
                    <a:pt x="158416" y="613431"/>
                  </a:lnTo>
                  <a:lnTo>
                    <a:pt x="169057" y="611113"/>
                  </a:lnTo>
                  <a:lnTo>
                    <a:pt x="179692" y="607596"/>
                  </a:lnTo>
                  <a:lnTo>
                    <a:pt x="190308" y="602932"/>
                  </a:lnTo>
                  <a:lnTo>
                    <a:pt x="200903" y="597046"/>
                  </a:lnTo>
                  <a:lnTo>
                    <a:pt x="211475" y="590009"/>
                  </a:lnTo>
                  <a:lnTo>
                    <a:pt x="221865" y="582012"/>
                  </a:lnTo>
                  <a:lnTo>
                    <a:pt x="231769" y="573272"/>
                  </a:lnTo>
                  <a:lnTo>
                    <a:pt x="241060" y="563987"/>
                  </a:lnTo>
                  <a:lnTo>
                    <a:pt x="249774" y="554312"/>
                  </a:lnTo>
                  <a:lnTo>
                    <a:pt x="258014" y="544365"/>
                  </a:lnTo>
                  <a:lnTo>
                    <a:pt x="265882" y="534226"/>
                  </a:lnTo>
                  <a:lnTo>
                    <a:pt x="273150" y="523790"/>
                  </a:lnTo>
                  <a:lnTo>
                    <a:pt x="279280" y="512792"/>
                  </a:lnTo>
                  <a:lnTo>
                    <a:pt x="284069" y="501130"/>
                  </a:lnTo>
                  <a:lnTo>
                    <a:pt x="287624" y="488856"/>
                  </a:lnTo>
                  <a:lnTo>
                    <a:pt x="290176" y="476085"/>
                  </a:lnTo>
                  <a:lnTo>
                    <a:pt x="291959" y="462936"/>
                  </a:lnTo>
                  <a:lnTo>
                    <a:pt x="292853" y="449513"/>
                  </a:lnTo>
                  <a:lnTo>
                    <a:pt x="292404" y="435896"/>
                  </a:lnTo>
                  <a:lnTo>
                    <a:pt x="290474" y="422148"/>
                  </a:lnTo>
                  <a:lnTo>
                    <a:pt x="287212" y="408477"/>
                  </a:lnTo>
                  <a:lnTo>
                    <a:pt x="282881" y="395217"/>
                  </a:lnTo>
                  <a:lnTo>
                    <a:pt x="277741" y="382520"/>
                  </a:lnTo>
                  <a:lnTo>
                    <a:pt x="271849" y="370366"/>
                  </a:lnTo>
                  <a:lnTo>
                    <a:pt x="265071" y="358664"/>
                  </a:lnTo>
                  <a:lnTo>
                    <a:pt x="257403" y="347308"/>
                  </a:lnTo>
                  <a:lnTo>
                    <a:pt x="248966" y="336206"/>
                  </a:lnTo>
                  <a:lnTo>
                    <a:pt x="239925" y="325284"/>
                  </a:lnTo>
                  <a:lnTo>
                    <a:pt x="230430" y="314493"/>
                  </a:lnTo>
                  <a:lnTo>
                    <a:pt x="220443" y="303956"/>
                  </a:lnTo>
                  <a:lnTo>
                    <a:pt x="209754" y="293954"/>
                  </a:lnTo>
                  <a:lnTo>
                    <a:pt x="198312" y="284596"/>
                  </a:lnTo>
                  <a:lnTo>
                    <a:pt x="186527" y="275838"/>
                  </a:lnTo>
                  <a:lnTo>
                    <a:pt x="175148" y="267570"/>
                  </a:lnTo>
                  <a:lnTo>
                    <a:pt x="164566" y="259673"/>
                  </a:lnTo>
                  <a:lnTo>
                    <a:pt x="154665" y="252046"/>
                  </a:lnTo>
                  <a:lnTo>
                    <a:pt x="145022" y="244611"/>
                  </a:lnTo>
                  <a:lnTo>
                    <a:pt x="135344" y="237305"/>
                  </a:lnTo>
                  <a:lnTo>
                    <a:pt x="125351" y="229922"/>
                  </a:lnTo>
                  <a:lnTo>
                    <a:pt x="114716" y="222126"/>
                  </a:lnTo>
                  <a:lnTo>
                    <a:pt x="103335" y="213772"/>
                  </a:lnTo>
                  <a:lnTo>
                    <a:pt x="91435" y="205042"/>
                  </a:lnTo>
                  <a:lnTo>
                    <a:pt x="79454" y="196336"/>
                  </a:lnTo>
                  <a:lnTo>
                    <a:pt x="67662" y="187884"/>
                  </a:lnTo>
                  <a:lnTo>
                    <a:pt x="56305" y="179582"/>
                  </a:lnTo>
                  <a:lnTo>
                    <a:pt x="45679" y="171095"/>
                  </a:lnTo>
                  <a:lnTo>
                    <a:pt x="35873" y="162237"/>
                  </a:lnTo>
                  <a:lnTo>
                    <a:pt x="26966" y="152982"/>
                  </a:lnTo>
                  <a:lnTo>
                    <a:pt x="19122" y="143384"/>
                  </a:lnTo>
                  <a:lnTo>
                    <a:pt x="12333" y="133515"/>
                  </a:lnTo>
                  <a:lnTo>
                    <a:pt x="6773" y="123447"/>
                  </a:lnTo>
                  <a:lnTo>
                    <a:pt x="2860" y="113235"/>
                  </a:lnTo>
                  <a:lnTo>
                    <a:pt x="673" y="102922"/>
                  </a:lnTo>
                  <a:lnTo>
                    <a:pt x="0" y="92540"/>
                  </a:lnTo>
                  <a:lnTo>
                    <a:pt x="528" y="82110"/>
                  </a:lnTo>
                  <a:lnTo>
                    <a:pt x="1959" y="71652"/>
                  </a:lnTo>
                  <a:lnTo>
                    <a:pt x="4205" y="61341"/>
                  </a:lnTo>
                  <a:lnTo>
                    <a:pt x="7382" y="51491"/>
                  </a:lnTo>
                  <a:lnTo>
                    <a:pt x="11489" y="42240"/>
                  </a:lnTo>
                  <a:lnTo>
                    <a:pt x="16720" y="33723"/>
                  </a:lnTo>
                  <a:lnTo>
                    <a:pt x="23521" y="26148"/>
                  </a:lnTo>
                  <a:lnTo>
                    <a:pt x="31990" y="19540"/>
                  </a:lnTo>
                  <a:lnTo>
                    <a:pt x="41933" y="13932"/>
                  </a:lnTo>
                  <a:lnTo>
                    <a:pt x="53049" y="9455"/>
                  </a:lnTo>
                  <a:lnTo>
                    <a:pt x="65043" y="6072"/>
                  </a:lnTo>
                  <a:lnTo>
                    <a:pt x="77673" y="3611"/>
                  </a:lnTo>
                  <a:lnTo>
                    <a:pt x="90748" y="1869"/>
                  </a:lnTo>
                  <a:lnTo>
                    <a:pt x="104137" y="661"/>
                  </a:lnTo>
                  <a:lnTo>
                    <a:pt x="117907" y="0"/>
                  </a:lnTo>
                  <a:lnTo>
                    <a:pt x="132297" y="80"/>
                  </a:lnTo>
                  <a:lnTo>
                    <a:pt x="147388" y="953"/>
                  </a:lnTo>
                  <a:lnTo>
                    <a:pt x="163119" y="2692"/>
                  </a:lnTo>
                  <a:lnTo>
                    <a:pt x="179364" y="5462"/>
                  </a:lnTo>
                  <a:lnTo>
                    <a:pt x="195989" y="9254"/>
                  </a:lnTo>
                  <a:lnTo>
                    <a:pt x="212560" y="13920"/>
                  </a:lnTo>
                  <a:lnTo>
                    <a:pt x="228379" y="19268"/>
                  </a:lnTo>
                  <a:lnTo>
                    <a:pt x="243127" y="25124"/>
                  </a:lnTo>
                  <a:lnTo>
                    <a:pt x="256825" y="31342"/>
                  </a:lnTo>
                  <a:lnTo>
                    <a:pt x="269646" y="37815"/>
                  </a:lnTo>
                  <a:lnTo>
                    <a:pt x="281783" y="44468"/>
                  </a:lnTo>
                  <a:lnTo>
                    <a:pt x="293088" y="51410"/>
                  </a:lnTo>
                  <a:lnTo>
                    <a:pt x="303090" y="58910"/>
                  </a:lnTo>
                  <a:lnTo>
                    <a:pt x="311631" y="67074"/>
                  </a:lnTo>
                  <a:lnTo>
                    <a:pt x="318690" y="76016"/>
                  </a:lnTo>
                  <a:lnTo>
                    <a:pt x="324216" y="85929"/>
                  </a:lnTo>
                  <a:lnTo>
                    <a:pt x="328336" y="96819"/>
                  </a:lnTo>
                  <a:lnTo>
                    <a:pt x="331137" y="108386"/>
                  </a:lnTo>
                  <a:lnTo>
                    <a:pt x="332584" y="120143"/>
                  </a:lnTo>
                  <a:lnTo>
                    <a:pt x="332778" y="131789"/>
                  </a:lnTo>
                  <a:lnTo>
                    <a:pt x="331776" y="143217"/>
                  </a:lnTo>
                  <a:lnTo>
                    <a:pt x="329509" y="154424"/>
                  </a:lnTo>
                  <a:lnTo>
                    <a:pt x="326058" y="165443"/>
                  </a:lnTo>
                  <a:lnTo>
                    <a:pt x="321623" y="176318"/>
                  </a:lnTo>
                  <a:lnTo>
                    <a:pt x="316429" y="187087"/>
                  </a:lnTo>
                  <a:lnTo>
                    <a:pt x="310683" y="197776"/>
                  </a:lnTo>
                  <a:lnTo>
                    <a:pt x="304655" y="208338"/>
                  </a:lnTo>
                  <a:lnTo>
                    <a:pt x="297993" y="219904"/>
                  </a:lnTo>
                  <a:lnTo>
                    <a:pt x="288995" y="235727"/>
                  </a:lnTo>
                  <a:lnTo>
                    <a:pt x="274759" y="26129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64770" y="203746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59710" y="1508786"/>
              <a:ext cx="286402" cy="456903"/>
            </a:xfrm>
            <a:custGeom>
              <a:avLst/>
              <a:gdLst/>
              <a:ahLst/>
              <a:cxnLst/>
              <a:rect l="0" t="0" r="0" b="0"/>
              <a:pathLst>
                <a:path w="286402" h="456903">
                  <a:moveTo>
                    <a:pt x="47215" y="44364"/>
                  </a:moveTo>
                  <a:lnTo>
                    <a:pt x="41347" y="53099"/>
                  </a:lnTo>
                  <a:lnTo>
                    <a:pt x="35783" y="60805"/>
                  </a:lnTo>
                  <a:lnTo>
                    <a:pt x="29988" y="68212"/>
                  </a:lnTo>
                  <a:lnTo>
                    <a:pt x="24081" y="75646"/>
                  </a:lnTo>
                  <a:lnTo>
                    <a:pt x="18399" y="83473"/>
                  </a:lnTo>
                  <a:lnTo>
                    <a:pt x="13116" y="91778"/>
                  </a:lnTo>
                  <a:lnTo>
                    <a:pt x="7991" y="97966"/>
                  </a:lnTo>
                  <a:lnTo>
                    <a:pt x="3476" y="98827"/>
                  </a:lnTo>
                  <a:lnTo>
                    <a:pt x="818" y="95431"/>
                  </a:lnTo>
                  <a:lnTo>
                    <a:pt x="0" y="89326"/>
                  </a:lnTo>
                  <a:lnTo>
                    <a:pt x="735" y="81727"/>
                  </a:lnTo>
                  <a:lnTo>
                    <a:pt x="2909" y="73588"/>
                  </a:lnTo>
                  <a:lnTo>
                    <a:pt x="6343" y="65423"/>
                  </a:lnTo>
                  <a:lnTo>
                    <a:pt x="10789" y="57437"/>
                  </a:lnTo>
                  <a:lnTo>
                    <a:pt x="16002" y="49670"/>
                  </a:lnTo>
                  <a:lnTo>
                    <a:pt x="21776" y="42106"/>
                  </a:lnTo>
                  <a:lnTo>
                    <a:pt x="28112" y="34869"/>
                  </a:lnTo>
                  <a:lnTo>
                    <a:pt x="35198" y="28225"/>
                  </a:lnTo>
                  <a:lnTo>
                    <a:pt x="43082" y="22271"/>
                  </a:lnTo>
                  <a:lnTo>
                    <a:pt x="51834" y="16949"/>
                  </a:lnTo>
                  <a:lnTo>
                    <a:pt x="61620" y="12139"/>
                  </a:lnTo>
                  <a:lnTo>
                    <a:pt x="72424" y="7727"/>
                  </a:lnTo>
                  <a:lnTo>
                    <a:pt x="83935" y="3932"/>
                  </a:lnTo>
                  <a:lnTo>
                    <a:pt x="95653" y="1288"/>
                  </a:lnTo>
                  <a:lnTo>
                    <a:pt x="107269" y="0"/>
                  </a:lnTo>
                  <a:lnTo>
                    <a:pt x="118507" y="290"/>
                  </a:lnTo>
                  <a:lnTo>
                    <a:pt x="129054" y="2536"/>
                  </a:lnTo>
                  <a:lnTo>
                    <a:pt x="138804" y="6760"/>
                  </a:lnTo>
                  <a:lnTo>
                    <a:pt x="147502" y="12851"/>
                  </a:lnTo>
                  <a:lnTo>
                    <a:pt x="154675" y="20752"/>
                  </a:lnTo>
                  <a:lnTo>
                    <a:pt x="160199" y="30254"/>
                  </a:lnTo>
                  <a:lnTo>
                    <a:pt x="164096" y="41208"/>
                  </a:lnTo>
                  <a:lnTo>
                    <a:pt x="166353" y="53608"/>
                  </a:lnTo>
                  <a:lnTo>
                    <a:pt x="167133" y="67314"/>
                  </a:lnTo>
                  <a:lnTo>
                    <a:pt x="166710" y="81923"/>
                  </a:lnTo>
                  <a:lnTo>
                    <a:pt x="165372" y="96874"/>
                  </a:lnTo>
                  <a:lnTo>
                    <a:pt x="163361" y="111808"/>
                  </a:lnTo>
                  <a:lnTo>
                    <a:pt x="160709" y="126259"/>
                  </a:lnTo>
                  <a:lnTo>
                    <a:pt x="157252" y="139583"/>
                  </a:lnTo>
                  <a:lnTo>
                    <a:pt x="152963" y="151542"/>
                  </a:lnTo>
                  <a:lnTo>
                    <a:pt x="147947" y="162234"/>
                  </a:lnTo>
                  <a:lnTo>
                    <a:pt x="142356" y="171891"/>
                  </a:lnTo>
                  <a:lnTo>
                    <a:pt x="136334" y="180763"/>
                  </a:lnTo>
                  <a:lnTo>
                    <a:pt x="130003" y="189064"/>
                  </a:lnTo>
                  <a:lnTo>
                    <a:pt x="123453" y="196960"/>
                  </a:lnTo>
                  <a:lnTo>
                    <a:pt x="116737" y="204543"/>
                  </a:lnTo>
                  <a:lnTo>
                    <a:pt x="109399" y="210717"/>
                  </a:lnTo>
                  <a:lnTo>
                    <a:pt x="101706" y="213548"/>
                  </a:lnTo>
                  <a:lnTo>
                    <a:pt x="95799" y="212054"/>
                  </a:lnTo>
                  <a:lnTo>
                    <a:pt x="92993" y="207004"/>
                  </a:lnTo>
                  <a:lnTo>
                    <a:pt x="93442" y="200918"/>
                  </a:lnTo>
                  <a:lnTo>
                    <a:pt x="97046" y="194989"/>
                  </a:lnTo>
                  <a:lnTo>
                    <a:pt x="103399" y="189549"/>
                  </a:lnTo>
                  <a:lnTo>
                    <a:pt x="111943" y="184935"/>
                  </a:lnTo>
                  <a:lnTo>
                    <a:pt x="122133" y="181680"/>
                  </a:lnTo>
                  <a:lnTo>
                    <a:pt x="133510" y="179945"/>
                  </a:lnTo>
                  <a:lnTo>
                    <a:pt x="145558" y="179580"/>
                  </a:lnTo>
                  <a:lnTo>
                    <a:pt x="157715" y="180317"/>
                  </a:lnTo>
                  <a:lnTo>
                    <a:pt x="169667" y="181894"/>
                  </a:lnTo>
                  <a:lnTo>
                    <a:pt x="181318" y="184407"/>
                  </a:lnTo>
                  <a:lnTo>
                    <a:pt x="192683" y="188297"/>
                  </a:lnTo>
                  <a:lnTo>
                    <a:pt x="203809" y="193690"/>
                  </a:lnTo>
                  <a:lnTo>
                    <a:pt x="214586" y="200430"/>
                  </a:lnTo>
                  <a:lnTo>
                    <a:pt x="224758" y="208249"/>
                  </a:lnTo>
                  <a:lnTo>
                    <a:pt x="234234" y="216885"/>
                  </a:lnTo>
                  <a:lnTo>
                    <a:pt x="243073" y="226277"/>
                  </a:lnTo>
                  <a:lnTo>
                    <a:pt x="251397" y="236558"/>
                  </a:lnTo>
                  <a:lnTo>
                    <a:pt x="259322" y="247732"/>
                  </a:lnTo>
                  <a:lnTo>
                    <a:pt x="266628" y="259676"/>
                  </a:lnTo>
                  <a:lnTo>
                    <a:pt x="272783" y="272224"/>
                  </a:lnTo>
                  <a:lnTo>
                    <a:pt x="277590" y="285223"/>
                  </a:lnTo>
                  <a:lnTo>
                    <a:pt x="281156" y="298546"/>
                  </a:lnTo>
                  <a:lnTo>
                    <a:pt x="283716" y="312095"/>
                  </a:lnTo>
                  <a:lnTo>
                    <a:pt x="285504" y="325798"/>
                  </a:lnTo>
                  <a:lnTo>
                    <a:pt x="286401" y="339439"/>
                  </a:lnTo>
                  <a:lnTo>
                    <a:pt x="285955" y="352679"/>
                  </a:lnTo>
                  <a:lnTo>
                    <a:pt x="284021" y="365363"/>
                  </a:lnTo>
                  <a:lnTo>
                    <a:pt x="280588" y="377508"/>
                  </a:lnTo>
                  <a:lnTo>
                    <a:pt x="275609" y="389204"/>
                  </a:lnTo>
                  <a:lnTo>
                    <a:pt x="269220" y="400547"/>
                  </a:lnTo>
                  <a:lnTo>
                    <a:pt x="261677" y="411301"/>
                  </a:lnTo>
                  <a:lnTo>
                    <a:pt x="253251" y="420924"/>
                  </a:lnTo>
                  <a:lnTo>
                    <a:pt x="244175" y="429212"/>
                  </a:lnTo>
                  <a:lnTo>
                    <a:pt x="234472" y="436270"/>
                  </a:lnTo>
                  <a:lnTo>
                    <a:pt x="223975" y="442327"/>
                  </a:lnTo>
                  <a:lnTo>
                    <a:pt x="212653" y="447616"/>
                  </a:lnTo>
                  <a:lnTo>
                    <a:pt x="200609" y="452017"/>
                  </a:lnTo>
                  <a:lnTo>
                    <a:pt x="187992" y="455076"/>
                  </a:lnTo>
                  <a:lnTo>
                    <a:pt x="174942" y="456655"/>
                  </a:lnTo>
                  <a:lnTo>
                    <a:pt x="161416" y="456902"/>
                  </a:lnTo>
                  <a:lnTo>
                    <a:pt x="147197" y="456080"/>
                  </a:lnTo>
                  <a:lnTo>
                    <a:pt x="132232" y="454449"/>
                  </a:lnTo>
                  <a:lnTo>
                    <a:pt x="116929" y="452067"/>
                  </a:lnTo>
                  <a:lnTo>
                    <a:pt x="102035" y="448798"/>
                  </a:lnTo>
                  <a:lnTo>
                    <a:pt x="87949" y="444639"/>
                  </a:lnTo>
                  <a:lnTo>
                    <a:pt x="74881" y="439712"/>
                  </a:lnTo>
                  <a:lnTo>
                    <a:pt x="63023" y="434180"/>
                  </a:lnTo>
                  <a:lnTo>
                    <a:pt x="52355" y="428208"/>
                  </a:lnTo>
                  <a:lnTo>
                    <a:pt x="42991" y="422226"/>
                  </a:lnTo>
                  <a:lnTo>
                    <a:pt x="34364" y="416343"/>
                  </a:lnTo>
                  <a:lnTo>
                    <a:pt x="25713" y="410044"/>
                  </a:lnTo>
                  <a:lnTo>
                    <a:pt x="15629" y="40233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42384" y="1519496"/>
              <a:ext cx="381132" cy="392418"/>
            </a:xfrm>
            <a:custGeom>
              <a:avLst/>
              <a:gdLst/>
              <a:ahLst/>
              <a:cxnLst/>
              <a:rect l="0" t="0" r="0" b="0"/>
              <a:pathLst>
                <a:path w="381132" h="392418">
                  <a:moveTo>
                    <a:pt x="101494" y="33654"/>
                  </a:moveTo>
                  <a:lnTo>
                    <a:pt x="89893" y="33788"/>
                  </a:lnTo>
                  <a:lnTo>
                    <a:pt x="80045" y="35069"/>
                  </a:lnTo>
                  <a:lnTo>
                    <a:pt x="71039" y="37662"/>
                  </a:lnTo>
                  <a:lnTo>
                    <a:pt x="62598" y="41381"/>
                  </a:lnTo>
                  <a:lnTo>
                    <a:pt x="54571" y="46014"/>
                  </a:lnTo>
                  <a:lnTo>
                    <a:pt x="46852" y="51352"/>
                  </a:lnTo>
                  <a:lnTo>
                    <a:pt x="39521" y="57372"/>
                  </a:lnTo>
                  <a:lnTo>
                    <a:pt x="32818" y="64234"/>
                  </a:lnTo>
                  <a:lnTo>
                    <a:pt x="26827" y="71968"/>
                  </a:lnTo>
                  <a:lnTo>
                    <a:pt x="21481" y="80787"/>
                  </a:lnTo>
                  <a:lnTo>
                    <a:pt x="16656" y="91149"/>
                  </a:lnTo>
                  <a:lnTo>
                    <a:pt x="12229" y="103157"/>
                  </a:lnTo>
                  <a:lnTo>
                    <a:pt x="8255" y="116460"/>
                  </a:lnTo>
                  <a:lnTo>
                    <a:pt x="4958" y="130452"/>
                  </a:lnTo>
                  <a:lnTo>
                    <a:pt x="2410" y="144718"/>
                  </a:lnTo>
                  <a:lnTo>
                    <a:pt x="699" y="159211"/>
                  </a:lnTo>
                  <a:lnTo>
                    <a:pt x="0" y="174152"/>
                  </a:lnTo>
                  <a:lnTo>
                    <a:pt x="309" y="189642"/>
                  </a:lnTo>
                  <a:lnTo>
                    <a:pt x="1483" y="205485"/>
                  </a:lnTo>
                  <a:lnTo>
                    <a:pt x="3334" y="221281"/>
                  </a:lnTo>
                  <a:lnTo>
                    <a:pt x="5697" y="236799"/>
                  </a:lnTo>
                  <a:lnTo>
                    <a:pt x="8756" y="251983"/>
                  </a:lnTo>
                  <a:lnTo>
                    <a:pt x="13020" y="266865"/>
                  </a:lnTo>
                  <a:lnTo>
                    <a:pt x="18668" y="281502"/>
                  </a:lnTo>
                  <a:lnTo>
                    <a:pt x="25580" y="295788"/>
                  </a:lnTo>
                  <a:lnTo>
                    <a:pt x="33516" y="309469"/>
                  </a:lnTo>
                  <a:lnTo>
                    <a:pt x="42230" y="322448"/>
                  </a:lnTo>
                  <a:lnTo>
                    <a:pt x="51674" y="334622"/>
                  </a:lnTo>
                  <a:lnTo>
                    <a:pt x="61991" y="345807"/>
                  </a:lnTo>
                  <a:lnTo>
                    <a:pt x="73188" y="355992"/>
                  </a:lnTo>
                  <a:lnTo>
                    <a:pt x="85148" y="365155"/>
                  </a:lnTo>
                  <a:lnTo>
                    <a:pt x="97706" y="373171"/>
                  </a:lnTo>
                  <a:lnTo>
                    <a:pt x="110717" y="380075"/>
                  </a:lnTo>
                  <a:lnTo>
                    <a:pt x="124217" y="385712"/>
                  </a:lnTo>
                  <a:lnTo>
                    <a:pt x="138418" y="389677"/>
                  </a:lnTo>
                  <a:lnTo>
                    <a:pt x="153371" y="391894"/>
                  </a:lnTo>
                  <a:lnTo>
                    <a:pt x="168667" y="392417"/>
                  </a:lnTo>
                  <a:lnTo>
                    <a:pt x="183556" y="391256"/>
                  </a:lnTo>
                  <a:lnTo>
                    <a:pt x="197648" y="388587"/>
                  </a:lnTo>
                  <a:lnTo>
                    <a:pt x="211058" y="384695"/>
                  </a:lnTo>
                  <a:lnTo>
                    <a:pt x="224211" y="379874"/>
                  </a:lnTo>
                  <a:lnTo>
                    <a:pt x="237390" y="374373"/>
                  </a:lnTo>
                  <a:lnTo>
                    <a:pt x="250547" y="368223"/>
                  </a:lnTo>
                  <a:lnTo>
                    <a:pt x="263395" y="361264"/>
                  </a:lnTo>
                  <a:lnTo>
                    <a:pt x="275784" y="353467"/>
                  </a:lnTo>
                  <a:lnTo>
                    <a:pt x="287715" y="344772"/>
                  </a:lnTo>
                  <a:lnTo>
                    <a:pt x="299261" y="335025"/>
                  </a:lnTo>
                  <a:lnTo>
                    <a:pt x="310504" y="324243"/>
                  </a:lnTo>
                  <a:lnTo>
                    <a:pt x="321359" y="312577"/>
                  </a:lnTo>
                  <a:lnTo>
                    <a:pt x="331582" y="300222"/>
                  </a:lnTo>
                  <a:lnTo>
                    <a:pt x="341085" y="287356"/>
                  </a:lnTo>
                  <a:lnTo>
                    <a:pt x="349773" y="274125"/>
                  </a:lnTo>
                  <a:lnTo>
                    <a:pt x="357463" y="260636"/>
                  </a:lnTo>
                  <a:lnTo>
                    <a:pt x="364150" y="246971"/>
                  </a:lnTo>
                  <a:lnTo>
                    <a:pt x="369810" y="233185"/>
                  </a:lnTo>
                  <a:lnTo>
                    <a:pt x="374321" y="219316"/>
                  </a:lnTo>
                  <a:lnTo>
                    <a:pt x="377723" y="205391"/>
                  </a:lnTo>
                  <a:lnTo>
                    <a:pt x="380026" y="191429"/>
                  </a:lnTo>
                  <a:lnTo>
                    <a:pt x="381131" y="177442"/>
                  </a:lnTo>
                  <a:lnTo>
                    <a:pt x="381092" y="163438"/>
                  </a:lnTo>
                  <a:lnTo>
                    <a:pt x="379932" y="149422"/>
                  </a:lnTo>
                  <a:lnTo>
                    <a:pt x="377558" y="135399"/>
                  </a:lnTo>
                  <a:lnTo>
                    <a:pt x="374031" y="121376"/>
                  </a:lnTo>
                  <a:lnTo>
                    <a:pt x="369376" y="107518"/>
                  </a:lnTo>
                  <a:lnTo>
                    <a:pt x="363502" y="94133"/>
                  </a:lnTo>
                  <a:lnTo>
                    <a:pt x="356472" y="81355"/>
                  </a:lnTo>
                  <a:lnTo>
                    <a:pt x="348311" y="69318"/>
                  </a:lnTo>
                  <a:lnTo>
                    <a:pt x="338930" y="58226"/>
                  </a:lnTo>
                  <a:lnTo>
                    <a:pt x="328397" y="48102"/>
                  </a:lnTo>
                  <a:lnTo>
                    <a:pt x="316900" y="38982"/>
                  </a:lnTo>
                  <a:lnTo>
                    <a:pt x="304659" y="30993"/>
                  </a:lnTo>
                  <a:lnTo>
                    <a:pt x="291861" y="24099"/>
                  </a:lnTo>
                  <a:lnTo>
                    <a:pt x="278335" y="18128"/>
                  </a:lnTo>
                  <a:lnTo>
                    <a:pt x="263585" y="12876"/>
                  </a:lnTo>
                  <a:lnTo>
                    <a:pt x="247445" y="8162"/>
                  </a:lnTo>
                  <a:lnTo>
                    <a:pt x="230368" y="4164"/>
                  </a:lnTo>
                  <a:lnTo>
                    <a:pt x="213213" y="1383"/>
                  </a:lnTo>
                  <a:lnTo>
                    <a:pt x="196494" y="0"/>
                  </a:lnTo>
                  <a:lnTo>
                    <a:pt x="180524" y="55"/>
                  </a:lnTo>
                  <a:lnTo>
                    <a:pt x="165572" y="1612"/>
                  </a:lnTo>
                  <a:lnTo>
                    <a:pt x="151677" y="4541"/>
                  </a:lnTo>
                  <a:lnTo>
                    <a:pt x="138953" y="8289"/>
                  </a:lnTo>
                  <a:lnTo>
                    <a:pt x="126350" y="12339"/>
                  </a:lnTo>
                  <a:lnTo>
                    <a:pt x="111639" y="17045"/>
                  </a:lnTo>
                  <a:lnTo>
                    <a:pt x="90966" y="2312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91360" y="1679492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106879" y="7662"/>
                  </a:lnTo>
                  <a:lnTo>
                    <a:pt x="97252" y="5520"/>
                  </a:lnTo>
                  <a:lnTo>
                    <a:pt x="85969" y="3917"/>
                  </a:lnTo>
                  <a:lnTo>
                    <a:pt x="73337" y="2734"/>
                  </a:lnTo>
                  <a:lnTo>
                    <a:pt x="58444" y="1756"/>
                  </a:lnTo>
                  <a:lnTo>
                    <a:pt x="36628" y="894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59899" y="1532093"/>
              <a:ext cx="15233" cy="294799"/>
            </a:xfrm>
            <a:custGeom>
              <a:avLst/>
              <a:gdLst/>
              <a:ahLst/>
              <a:cxnLst/>
              <a:rect l="0" t="0" r="0" b="0"/>
              <a:pathLst>
                <a:path w="15233" h="294799">
                  <a:moveTo>
                    <a:pt x="10529" y="0"/>
                  </a:moveTo>
                  <a:lnTo>
                    <a:pt x="10529" y="11869"/>
                  </a:lnTo>
                  <a:lnTo>
                    <a:pt x="10529" y="24279"/>
                  </a:lnTo>
                  <a:lnTo>
                    <a:pt x="10533" y="38470"/>
                  </a:lnTo>
                  <a:lnTo>
                    <a:pt x="10706" y="54351"/>
                  </a:lnTo>
                  <a:lnTo>
                    <a:pt x="11354" y="71644"/>
                  </a:lnTo>
                  <a:lnTo>
                    <a:pt x="12598" y="90028"/>
                  </a:lnTo>
                  <a:lnTo>
                    <a:pt x="14078" y="109055"/>
                  </a:lnTo>
                  <a:lnTo>
                    <a:pt x="15078" y="128186"/>
                  </a:lnTo>
                  <a:lnTo>
                    <a:pt x="15232" y="147114"/>
                  </a:lnTo>
                  <a:lnTo>
                    <a:pt x="14672" y="165582"/>
                  </a:lnTo>
                  <a:lnTo>
                    <a:pt x="13832" y="183296"/>
                  </a:lnTo>
                  <a:lnTo>
                    <a:pt x="13003" y="200172"/>
                  </a:lnTo>
                  <a:lnTo>
                    <a:pt x="12143" y="216133"/>
                  </a:lnTo>
                  <a:lnTo>
                    <a:pt x="10965" y="231020"/>
                  </a:lnTo>
                  <a:lnTo>
                    <a:pt x="9330" y="244840"/>
                  </a:lnTo>
                  <a:lnTo>
                    <a:pt x="7393" y="257299"/>
                  </a:lnTo>
                  <a:lnTo>
                    <a:pt x="5344" y="268945"/>
                  </a:lnTo>
                  <a:lnTo>
                    <a:pt x="3001" y="280806"/>
                  </a:lnTo>
                  <a:lnTo>
                    <a:pt x="0" y="29479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91443" y="1336467"/>
              <a:ext cx="349633" cy="300912"/>
            </a:xfrm>
            <a:custGeom>
              <a:avLst/>
              <a:gdLst/>
              <a:ahLst/>
              <a:cxnLst/>
              <a:rect l="0" t="0" r="0" b="0"/>
              <a:pathLst>
                <a:path w="349633" h="300912">
                  <a:moveTo>
                    <a:pt x="0" y="111398"/>
                  </a:moveTo>
                  <a:lnTo>
                    <a:pt x="3001" y="102597"/>
                  </a:lnTo>
                  <a:lnTo>
                    <a:pt x="6424" y="94250"/>
                  </a:lnTo>
                  <a:lnTo>
                    <a:pt x="10620" y="85556"/>
                  </a:lnTo>
                  <a:lnTo>
                    <a:pt x="15519" y="76608"/>
                  </a:lnTo>
                  <a:lnTo>
                    <a:pt x="21001" y="67761"/>
                  </a:lnTo>
                  <a:lnTo>
                    <a:pt x="26936" y="59223"/>
                  </a:lnTo>
                  <a:lnTo>
                    <a:pt x="33371" y="51034"/>
                  </a:lnTo>
                  <a:lnTo>
                    <a:pt x="40518" y="43157"/>
                  </a:lnTo>
                  <a:lnTo>
                    <a:pt x="48435" y="35531"/>
                  </a:lnTo>
                  <a:lnTo>
                    <a:pt x="57039" y="28258"/>
                  </a:lnTo>
                  <a:lnTo>
                    <a:pt x="66192" y="21593"/>
                  </a:lnTo>
                  <a:lnTo>
                    <a:pt x="75763" y="15631"/>
                  </a:lnTo>
                  <a:lnTo>
                    <a:pt x="85800" y="10474"/>
                  </a:lnTo>
                  <a:lnTo>
                    <a:pt x="96523" y="6308"/>
                  </a:lnTo>
                  <a:lnTo>
                    <a:pt x="107997" y="3141"/>
                  </a:lnTo>
                  <a:lnTo>
                    <a:pt x="120143" y="997"/>
                  </a:lnTo>
                  <a:lnTo>
                    <a:pt x="132827" y="0"/>
                  </a:lnTo>
                  <a:lnTo>
                    <a:pt x="145918" y="106"/>
                  </a:lnTo>
                  <a:lnTo>
                    <a:pt x="159301" y="1141"/>
                  </a:lnTo>
                  <a:lnTo>
                    <a:pt x="172892" y="2899"/>
                  </a:lnTo>
                  <a:lnTo>
                    <a:pt x="186626" y="5194"/>
                  </a:lnTo>
                  <a:lnTo>
                    <a:pt x="200459" y="8039"/>
                  </a:lnTo>
                  <a:lnTo>
                    <a:pt x="214360" y="11626"/>
                  </a:lnTo>
                  <a:lnTo>
                    <a:pt x="228300" y="16002"/>
                  </a:lnTo>
                  <a:lnTo>
                    <a:pt x="242104" y="21077"/>
                  </a:lnTo>
                  <a:lnTo>
                    <a:pt x="255452" y="26707"/>
                  </a:lnTo>
                  <a:lnTo>
                    <a:pt x="268204" y="32764"/>
                  </a:lnTo>
                  <a:lnTo>
                    <a:pt x="280225" y="39459"/>
                  </a:lnTo>
                  <a:lnTo>
                    <a:pt x="291306" y="47317"/>
                  </a:lnTo>
                  <a:lnTo>
                    <a:pt x="301422" y="56527"/>
                  </a:lnTo>
                  <a:lnTo>
                    <a:pt x="310538" y="66815"/>
                  </a:lnTo>
                  <a:lnTo>
                    <a:pt x="318523" y="77637"/>
                  </a:lnTo>
                  <a:lnTo>
                    <a:pt x="325415" y="88625"/>
                  </a:lnTo>
                  <a:lnTo>
                    <a:pt x="331384" y="99764"/>
                  </a:lnTo>
                  <a:lnTo>
                    <a:pt x="336636" y="111302"/>
                  </a:lnTo>
                  <a:lnTo>
                    <a:pt x="341348" y="123358"/>
                  </a:lnTo>
                  <a:lnTo>
                    <a:pt x="345346" y="135911"/>
                  </a:lnTo>
                  <a:lnTo>
                    <a:pt x="348127" y="148878"/>
                  </a:lnTo>
                  <a:lnTo>
                    <a:pt x="349514" y="162156"/>
                  </a:lnTo>
                  <a:lnTo>
                    <a:pt x="349632" y="175498"/>
                  </a:lnTo>
                  <a:lnTo>
                    <a:pt x="348724" y="188528"/>
                  </a:lnTo>
                  <a:lnTo>
                    <a:pt x="347033" y="201064"/>
                  </a:lnTo>
                  <a:lnTo>
                    <a:pt x="344612" y="212939"/>
                  </a:lnTo>
                  <a:lnTo>
                    <a:pt x="341317" y="223921"/>
                  </a:lnTo>
                  <a:lnTo>
                    <a:pt x="337135" y="233970"/>
                  </a:lnTo>
                  <a:lnTo>
                    <a:pt x="332023" y="243041"/>
                  </a:lnTo>
                  <a:lnTo>
                    <a:pt x="325835" y="250996"/>
                  </a:lnTo>
                  <a:lnTo>
                    <a:pt x="318595" y="257873"/>
                  </a:lnTo>
                  <a:lnTo>
                    <a:pt x="310462" y="264002"/>
                  </a:lnTo>
                  <a:lnTo>
                    <a:pt x="301632" y="269893"/>
                  </a:lnTo>
                  <a:lnTo>
                    <a:pt x="292281" y="275853"/>
                  </a:lnTo>
                  <a:lnTo>
                    <a:pt x="282393" y="281672"/>
                  </a:lnTo>
                  <a:lnTo>
                    <a:pt x="271771" y="286747"/>
                  </a:lnTo>
                  <a:lnTo>
                    <a:pt x="260374" y="290789"/>
                  </a:lnTo>
                  <a:lnTo>
                    <a:pt x="248516" y="293831"/>
                  </a:lnTo>
                  <a:lnTo>
                    <a:pt x="235410" y="296359"/>
                  </a:lnTo>
                  <a:lnTo>
                    <a:pt x="217668" y="298592"/>
                  </a:lnTo>
                  <a:lnTo>
                    <a:pt x="189513" y="30091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12583" y="1384694"/>
              <a:ext cx="189514" cy="452727"/>
            </a:xfrm>
            <a:custGeom>
              <a:avLst/>
              <a:gdLst/>
              <a:ahLst/>
              <a:cxnLst/>
              <a:rect l="0" t="0" r="0" b="0"/>
              <a:pathLst>
                <a:path w="189514" h="45272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8"/>
                  </a:lnTo>
                  <a:lnTo>
                    <a:pt x="5354" y="53930"/>
                  </a:lnTo>
                  <a:lnTo>
                    <a:pt x="6772" y="65568"/>
                  </a:lnTo>
                  <a:lnTo>
                    <a:pt x="8043" y="77649"/>
                  </a:lnTo>
                  <a:lnTo>
                    <a:pt x="9502" y="89755"/>
                  </a:lnTo>
                  <a:lnTo>
                    <a:pt x="11330" y="101647"/>
                  </a:lnTo>
                  <a:lnTo>
                    <a:pt x="13388" y="113580"/>
                  </a:lnTo>
                  <a:lnTo>
                    <a:pt x="15316" y="126191"/>
                  </a:lnTo>
                  <a:lnTo>
                    <a:pt x="16915" y="139788"/>
                  </a:lnTo>
                  <a:lnTo>
                    <a:pt x="18310" y="154363"/>
                  </a:lnTo>
                  <a:lnTo>
                    <a:pt x="19854" y="169757"/>
                  </a:lnTo>
                  <a:lnTo>
                    <a:pt x="21740" y="185784"/>
                  </a:lnTo>
                  <a:lnTo>
                    <a:pt x="23837" y="202275"/>
                  </a:lnTo>
                  <a:lnTo>
                    <a:pt x="25792" y="219098"/>
                  </a:lnTo>
                  <a:lnTo>
                    <a:pt x="27404" y="236153"/>
                  </a:lnTo>
                  <a:lnTo>
                    <a:pt x="28638" y="253366"/>
                  </a:lnTo>
                  <a:lnTo>
                    <a:pt x="29541" y="270689"/>
                  </a:lnTo>
                  <a:lnTo>
                    <a:pt x="30188" y="288076"/>
                  </a:lnTo>
                  <a:lnTo>
                    <a:pt x="30809" y="305176"/>
                  </a:lnTo>
                  <a:lnTo>
                    <a:pt x="31766" y="321360"/>
                  </a:lnTo>
                  <a:lnTo>
                    <a:pt x="33226" y="336364"/>
                  </a:lnTo>
                  <a:lnTo>
                    <a:pt x="35020" y="350576"/>
                  </a:lnTo>
                  <a:lnTo>
                    <a:pt x="36765" y="364807"/>
                  </a:lnTo>
                  <a:lnTo>
                    <a:pt x="38228" y="379526"/>
                  </a:lnTo>
                  <a:lnTo>
                    <a:pt x="39191" y="394533"/>
                  </a:lnTo>
                  <a:lnTo>
                    <a:pt x="39380" y="409162"/>
                  </a:lnTo>
                  <a:lnTo>
                    <a:pt x="38713" y="423014"/>
                  </a:lnTo>
                  <a:lnTo>
                    <a:pt x="36880" y="434958"/>
                  </a:lnTo>
                  <a:lnTo>
                    <a:pt x="33641" y="441809"/>
                  </a:lnTo>
                  <a:lnTo>
                    <a:pt x="30004" y="441926"/>
                  </a:lnTo>
                  <a:lnTo>
                    <a:pt x="27114" y="437273"/>
                  </a:lnTo>
                  <a:lnTo>
                    <a:pt x="25094" y="429506"/>
                  </a:lnTo>
                  <a:lnTo>
                    <a:pt x="23737" y="419669"/>
                  </a:lnTo>
                  <a:lnTo>
                    <a:pt x="22841" y="408451"/>
                  </a:lnTo>
                  <a:lnTo>
                    <a:pt x="22416" y="396469"/>
                  </a:lnTo>
                  <a:lnTo>
                    <a:pt x="22668" y="384340"/>
                  </a:lnTo>
                  <a:lnTo>
                    <a:pt x="23663" y="372401"/>
                  </a:lnTo>
                  <a:lnTo>
                    <a:pt x="25486" y="360924"/>
                  </a:lnTo>
                  <a:lnTo>
                    <a:pt x="28315" y="350206"/>
                  </a:lnTo>
                  <a:lnTo>
                    <a:pt x="32147" y="340323"/>
                  </a:lnTo>
                  <a:lnTo>
                    <a:pt x="36839" y="331023"/>
                  </a:lnTo>
                  <a:lnTo>
                    <a:pt x="42206" y="321849"/>
                  </a:lnTo>
                  <a:lnTo>
                    <a:pt x="48083" y="312541"/>
                  </a:lnTo>
                  <a:lnTo>
                    <a:pt x="54655" y="303660"/>
                  </a:lnTo>
                  <a:lnTo>
                    <a:pt x="62430" y="296440"/>
                  </a:lnTo>
                  <a:lnTo>
                    <a:pt x="71584" y="291445"/>
                  </a:lnTo>
                  <a:lnTo>
                    <a:pt x="81834" y="288755"/>
                  </a:lnTo>
                  <a:lnTo>
                    <a:pt x="92632" y="288312"/>
                  </a:lnTo>
                  <a:lnTo>
                    <a:pt x="103589" y="289838"/>
                  </a:lnTo>
                  <a:lnTo>
                    <a:pt x="114199" y="293098"/>
                  </a:lnTo>
                  <a:lnTo>
                    <a:pt x="123783" y="298011"/>
                  </a:lnTo>
                  <a:lnTo>
                    <a:pt x="132079" y="304382"/>
                  </a:lnTo>
                  <a:lnTo>
                    <a:pt x="139325" y="311926"/>
                  </a:lnTo>
                  <a:lnTo>
                    <a:pt x="146049" y="320359"/>
                  </a:lnTo>
                  <a:lnTo>
                    <a:pt x="152611" y="329437"/>
                  </a:lnTo>
                  <a:lnTo>
                    <a:pt x="159022" y="338973"/>
                  </a:lnTo>
                  <a:lnTo>
                    <a:pt x="165035" y="348827"/>
                  </a:lnTo>
                  <a:lnTo>
                    <a:pt x="170525" y="358904"/>
                  </a:lnTo>
                  <a:lnTo>
                    <a:pt x="175347" y="369298"/>
                  </a:lnTo>
                  <a:lnTo>
                    <a:pt x="179281" y="380269"/>
                  </a:lnTo>
                  <a:lnTo>
                    <a:pt x="182293" y="391899"/>
                  </a:lnTo>
                  <a:lnTo>
                    <a:pt x="184506" y="403716"/>
                  </a:lnTo>
                  <a:lnTo>
                    <a:pt x="186321" y="416047"/>
                  </a:lnTo>
                  <a:lnTo>
                    <a:pt x="187899" y="431094"/>
                  </a:lnTo>
                  <a:lnTo>
                    <a:pt x="189513" y="45272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86324" y="1668964"/>
              <a:ext cx="63172" cy="147400"/>
            </a:xfrm>
            <a:custGeom>
              <a:avLst/>
              <a:gdLst/>
              <a:ahLst/>
              <a:cxnLst/>
              <a:rect l="0" t="0" r="0" b="0"/>
              <a:pathLst>
                <a:path w="63172" h="147400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20" y="25847"/>
                  </a:lnTo>
                  <a:lnTo>
                    <a:pt x="11833" y="34968"/>
                  </a:lnTo>
                  <a:lnTo>
                    <a:pt x="15646" y="44463"/>
                  </a:lnTo>
                  <a:lnTo>
                    <a:pt x="20159" y="54255"/>
                  </a:lnTo>
                  <a:lnTo>
                    <a:pt x="25150" y="64268"/>
                  </a:lnTo>
                  <a:lnTo>
                    <a:pt x="30189" y="74442"/>
                  </a:lnTo>
                  <a:lnTo>
                    <a:pt x="35021" y="84724"/>
                  </a:lnTo>
                  <a:lnTo>
                    <a:pt x="39612" y="95010"/>
                  </a:lnTo>
                  <a:lnTo>
                    <a:pt x="44624" y="106359"/>
                  </a:lnTo>
                  <a:lnTo>
                    <a:pt x="51610" y="122003"/>
                  </a:lnTo>
                  <a:lnTo>
                    <a:pt x="63171" y="14739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86324" y="1616321"/>
              <a:ext cx="157929" cy="547483"/>
            </a:xfrm>
            <a:custGeom>
              <a:avLst/>
              <a:gdLst/>
              <a:ahLst/>
              <a:cxnLst/>
              <a:rect l="0" t="0" r="0" b="0"/>
              <a:pathLst>
                <a:path w="157929" h="547483">
                  <a:moveTo>
                    <a:pt x="157928" y="0"/>
                  </a:moveTo>
                  <a:lnTo>
                    <a:pt x="154994" y="8869"/>
                  </a:lnTo>
                  <a:lnTo>
                    <a:pt x="152211" y="17855"/>
                  </a:lnTo>
                  <a:lnTo>
                    <a:pt x="149312" y="27846"/>
                  </a:lnTo>
                  <a:lnTo>
                    <a:pt x="146271" y="38654"/>
                  </a:lnTo>
                  <a:lnTo>
                    <a:pt x="143107" y="49817"/>
                  </a:lnTo>
                  <a:lnTo>
                    <a:pt x="139842" y="61022"/>
                  </a:lnTo>
                  <a:lnTo>
                    <a:pt x="136505" y="72134"/>
                  </a:lnTo>
                  <a:lnTo>
                    <a:pt x="133114" y="83119"/>
                  </a:lnTo>
                  <a:lnTo>
                    <a:pt x="129680" y="93994"/>
                  </a:lnTo>
                  <a:lnTo>
                    <a:pt x="126052" y="105109"/>
                  </a:lnTo>
                  <a:lnTo>
                    <a:pt x="121932" y="117104"/>
                  </a:lnTo>
                  <a:lnTo>
                    <a:pt x="117198" y="130251"/>
                  </a:lnTo>
                  <a:lnTo>
                    <a:pt x="112053" y="144337"/>
                  </a:lnTo>
                  <a:lnTo>
                    <a:pt x="106906" y="158865"/>
                  </a:lnTo>
                  <a:lnTo>
                    <a:pt x="102002" y="173484"/>
                  </a:lnTo>
                  <a:lnTo>
                    <a:pt x="97404" y="187875"/>
                  </a:lnTo>
                  <a:lnTo>
                    <a:pt x="93090" y="201684"/>
                  </a:lnTo>
                  <a:lnTo>
                    <a:pt x="89004" y="214783"/>
                  </a:lnTo>
                  <a:lnTo>
                    <a:pt x="85091" y="227221"/>
                  </a:lnTo>
                  <a:lnTo>
                    <a:pt x="81304" y="239122"/>
                  </a:lnTo>
                  <a:lnTo>
                    <a:pt x="77608" y="250619"/>
                  </a:lnTo>
                  <a:lnTo>
                    <a:pt x="74142" y="261987"/>
                  </a:lnTo>
                  <a:lnTo>
                    <a:pt x="71194" y="273620"/>
                  </a:lnTo>
                  <a:lnTo>
                    <a:pt x="68874" y="285707"/>
                  </a:lnTo>
                  <a:lnTo>
                    <a:pt x="66977" y="298098"/>
                  </a:lnTo>
                  <a:lnTo>
                    <a:pt x="65090" y="310416"/>
                  </a:lnTo>
                  <a:lnTo>
                    <a:pt x="62966" y="322442"/>
                  </a:lnTo>
                  <a:lnTo>
                    <a:pt x="60537" y="334127"/>
                  </a:lnTo>
                  <a:lnTo>
                    <a:pt x="57828" y="345505"/>
                  </a:lnTo>
                  <a:lnTo>
                    <a:pt x="54891" y="356645"/>
                  </a:lnTo>
                  <a:lnTo>
                    <a:pt x="51783" y="367770"/>
                  </a:lnTo>
                  <a:lnTo>
                    <a:pt x="48550" y="379239"/>
                  </a:lnTo>
                  <a:lnTo>
                    <a:pt x="45231" y="391225"/>
                  </a:lnTo>
                  <a:lnTo>
                    <a:pt x="41850" y="403888"/>
                  </a:lnTo>
                  <a:lnTo>
                    <a:pt x="38427" y="417452"/>
                  </a:lnTo>
                  <a:lnTo>
                    <a:pt x="34976" y="431947"/>
                  </a:lnTo>
                  <a:lnTo>
                    <a:pt x="31506" y="447088"/>
                  </a:lnTo>
                  <a:lnTo>
                    <a:pt x="28023" y="462397"/>
                  </a:lnTo>
                  <a:lnTo>
                    <a:pt x="24531" y="477567"/>
                  </a:lnTo>
                  <a:lnTo>
                    <a:pt x="20993" y="492085"/>
                  </a:lnTo>
                  <a:lnTo>
                    <a:pt x="16875" y="506678"/>
                  </a:lnTo>
                  <a:lnTo>
                    <a:pt x="10700" y="523741"/>
                  </a:lnTo>
                  <a:lnTo>
                    <a:pt x="0" y="54748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93686" y="1584736"/>
              <a:ext cx="193638" cy="269898"/>
            </a:xfrm>
            <a:custGeom>
              <a:avLst/>
              <a:gdLst/>
              <a:ahLst/>
              <a:cxnLst/>
              <a:rect l="0" t="0" r="0" b="0"/>
              <a:pathLst>
                <a:path w="193638" h="269898">
                  <a:moveTo>
                    <a:pt x="129550" y="0"/>
                  </a:moveTo>
                  <a:lnTo>
                    <a:pt x="117815" y="0"/>
                  </a:lnTo>
                  <a:lnTo>
                    <a:pt x="106686" y="0"/>
                  </a:lnTo>
                  <a:lnTo>
                    <a:pt x="95096" y="13"/>
                  </a:lnTo>
                  <a:lnTo>
                    <a:pt x="83281" y="532"/>
                  </a:lnTo>
                  <a:lnTo>
                    <a:pt x="71918" y="2477"/>
                  </a:lnTo>
                  <a:lnTo>
                    <a:pt x="61364" y="6237"/>
                  </a:lnTo>
                  <a:lnTo>
                    <a:pt x="51490" y="11713"/>
                  </a:lnTo>
                  <a:lnTo>
                    <a:pt x="41869" y="18603"/>
                  </a:lnTo>
                  <a:lnTo>
                    <a:pt x="32227" y="26575"/>
                  </a:lnTo>
                  <a:lnTo>
                    <a:pt x="22937" y="35503"/>
                  </a:lnTo>
                  <a:lnTo>
                    <a:pt x="14905" y="45465"/>
                  </a:lnTo>
                  <a:lnTo>
                    <a:pt x="8542" y="56416"/>
                  </a:lnTo>
                  <a:lnTo>
                    <a:pt x="3949" y="68038"/>
                  </a:lnTo>
                  <a:lnTo>
                    <a:pt x="1157" y="79839"/>
                  </a:lnTo>
                  <a:lnTo>
                    <a:pt x="0" y="91503"/>
                  </a:lnTo>
                  <a:lnTo>
                    <a:pt x="664" y="102437"/>
                  </a:lnTo>
                  <a:lnTo>
                    <a:pt x="3754" y="111715"/>
                  </a:lnTo>
                  <a:lnTo>
                    <a:pt x="9381" y="118981"/>
                  </a:lnTo>
                  <a:lnTo>
                    <a:pt x="17073" y="124215"/>
                  </a:lnTo>
                  <a:lnTo>
                    <a:pt x="26061" y="127451"/>
                  </a:lnTo>
                  <a:lnTo>
                    <a:pt x="35771" y="128927"/>
                  </a:lnTo>
                  <a:lnTo>
                    <a:pt x="45863" y="128989"/>
                  </a:lnTo>
                  <a:lnTo>
                    <a:pt x="56156" y="127985"/>
                  </a:lnTo>
                  <a:lnTo>
                    <a:pt x="66555" y="126217"/>
                  </a:lnTo>
                  <a:lnTo>
                    <a:pt x="77011" y="124238"/>
                  </a:lnTo>
                  <a:lnTo>
                    <a:pt x="87498" y="122830"/>
                  </a:lnTo>
                  <a:lnTo>
                    <a:pt x="98003" y="122371"/>
                  </a:lnTo>
                  <a:lnTo>
                    <a:pt x="108517" y="122879"/>
                  </a:lnTo>
                  <a:lnTo>
                    <a:pt x="119037" y="124209"/>
                  </a:lnTo>
                  <a:lnTo>
                    <a:pt x="129555" y="126185"/>
                  </a:lnTo>
                  <a:lnTo>
                    <a:pt x="139907" y="128968"/>
                  </a:lnTo>
                  <a:lnTo>
                    <a:pt x="149785" y="133038"/>
                  </a:lnTo>
                  <a:lnTo>
                    <a:pt x="159054" y="138552"/>
                  </a:lnTo>
                  <a:lnTo>
                    <a:pt x="167584" y="145373"/>
                  </a:lnTo>
                  <a:lnTo>
                    <a:pt x="175167" y="153247"/>
                  </a:lnTo>
                  <a:lnTo>
                    <a:pt x="181777" y="161915"/>
                  </a:lnTo>
                  <a:lnTo>
                    <a:pt x="187216" y="171158"/>
                  </a:lnTo>
                  <a:lnTo>
                    <a:pt x="191046" y="180807"/>
                  </a:lnTo>
                  <a:lnTo>
                    <a:pt x="193173" y="190734"/>
                  </a:lnTo>
                  <a:lnTo>
                    <a:pt x="193637" y="200686"/>
                  </a:lnTo>
                  <a:lnTo>
                    <a:pt x="192435" y="210295"/>
                  </a:lnTo>
                  <a:lnTo>
                    <a:pt x="189735" y="219383"/>
                  </a:lnTo>
                  <a:lnTo>
                    <a:pt x="185652" y="227791"/>
                  </a:lnTo>
                  <a:lnTo>
                    <a:pt x="180171" y="235293"/>
                  </a:lnTo>
                  <a:lnTo>
                    <a:pt x="173412" y="241858"/>
                  </a:lnTo>
                  <a:lnTo>
                    <a:pt x="165604" y="247606"/>
                  </a:lnTo>
                  <a:lnTo>
                    <a:pt x="156994" y="252709"/>
                  </a:lnTo>
                  <a:lnTo>
                    <a:pt x="147787" y="257326"/>
                  </a:lnTo>
                  <a:lnTo>
                    <a:pt x="137825" y="261430"/>
                  </a:lnTo>
                  <a:lnTo>
                    <a:pt x="126620" y="264814"/>
                  </a:lnTo>
                  <a:lnTo>
                    <a:pt x="114015" y="267421"/>
                  </a:lnTo>
                  <a:lnTo>
                    <a:pt x="100464" y="269171"/>
                  </a:lnTo>
                  <a:lnTo>
                    <a:pt x="86829" y="269897"/>
                  </a:lnTo>
                  <a:lnTo>
                    <a:pt x="73632" y="269605"/>
                  </a:lnTo>
                  <a:lnTo>
                    <a:pt x="61278" y="268407"/>
                  </a:lnTo>
                  <a:lnTo>
                    <a:pt x="48912" y="266205"/>
                  </a:lnTo>
                  <a:lnTo>
                    <a:pt x="34338" y="261690"/>
                  </a:lnTo>
                  <a:lnTo>
                    <a:pt x="13737" y="25268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81163" y="1690021"/>
              <a:ext cx="21059" cy="168457"/>
            </a:xfrm>
            <a:custGeom>
              <a:avLst/>
              <a:gdLst/>
              <a:ahLst/>
              <a:cxnLst/>
              <a:rect l="0" t="0" r="0" b="0"/>
              <a:pathLst>
                <a:path w="21059" h="16845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9" y="77028"/>
                  </a:lnTo>
                  <a:lnTo>
                    <a:pt x="3904" y="89652"/>
                  </a:lnTo>
                  <a:lnTo>
                    <a:pt x="6201" y="101732"/>
                  </a:lnTo>
                  <a:lnTo>
                    <a:pt x="8853" y="113361"/>
                  </a:lnTo>
                  <a:lnTo>
                    <a:pt x="11610" y="124389"/>
                  </a:lnTo>
                  <a:lnTo>
                    <a:pt x="14364" y="135588"/>
                  </a:lnTo>
                  <a:lnTo>
                    <a:pt x="17357" y="149062"/>
                  </a:lnTo>
                  <a:lnTo>
                    <a:pt x="21058" y="16845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49578" y="15110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84134" y="1601189"/>
              <a:ext cx="149714" cy="219748"/>
            </a:xfrm>
            <a:custGeom>
              <a:avLst/>
              <a:gdLst/>
              <a:ahLst/>
              <a:cxnLst/>
              <a:rect l="0" t="0" r="0" b="0"/>
              <a:pathLst>
                <a:path w="149714" h="219748">
                  <a:moveTo>
                    <a:pt x="118128" y="4604"/>
                  </a:moveTo>
                  <a:lnTo>
                    <a:pt x="109326" y="1804"/>
                  </a:lnTo>
                  <a:lnTo>
                    <a:pt x="100980" y="302"/>
                  </a:lnTo>
                  <a:lnTo>
                    <a:pt x="92286" y="0"/>
                  </a:lnTo>
                  <a:lnTo>
                    <a:pt x="83338" y="852"/>
                  </a:lnTo>
                  <a:lnTo>
                    <a:pt x="74491" y="2969"/>
                  </a:lnTo>
                  <a:lnTo>
                    <a:pt x="65952" y="6291"/>
                  </a:lnTo>
                  <a:lnTo>
                    <a:pt x="57763" y="10626"/>
                  </a:lnTo>
                  <a:lnTo>
                    <a:pt x="49886" y="15745"/>
                  </a:lnTo>
                  <a:lnTo>
                    <a:pt x="42261" y="21448"/>
                  </a:lnTo>
                  <a:lnTo>
                    <a:pt x="34988" y="27732"/>
                  </a:lnTo>
                  <a:lnTo>
                    <a:pt x="28323" y="34781"/>
                  </a:lnTo>
                  <a:lnTo>
                    <a:pt x="22357" y="42634"/>
                  </a:lnTo>
                  <a:lnTo>
                    <a:pt x="17027" y="51196"/>
                  </a:lnTo>
                  <a:lnTo>
                    <a:pt x="12212" y="60322"/>
                  </a:lnTo>
                  <a:lnTo>
                    <a:pt x="7797" y="69874"/>
                  </a:lnTo>
                  <a:lnTo>
                    <a:pt x="4000" y="79899"/>
                  </a:lnTo>
                  <a:lnTo>
                    <a:pt x="1354" y="90614"/>
                  </a:lnTo>
                  <a:lnTo>
                    <a:pt x="57" y="102078"/>
                  </a:lnTo>
                  <a:lnTo>
                    <a:pt x="0" y="114047"/>
                  </a:lnTo>
                  <a:lnTo>
                    <a:pt x="950" y="126081"/>
                  </a:lnTo>
                  <a:lnTo>
                    <a:pt x="2667" y="137912"/>
                  </a:lnTo>
                  <a:lnTo>
                    <a:pt x="5106" y="149297"/>
                  </a:lnTo>
                  <a:lnTo>
                    <a:pt x="8414" y="159942"/>
                  </a:lnTo>
                  <a:lnTo>
                    <a:pt x="12599" y="169767"/>
                  </a:lnTo>
                  <a:lnTo>
                    <a:pt x="17544" y="178855"/>
                  </a:lnTo>
                  <a:lnTo>
                    <a:pt x="23087" y="187354"/>
                  </a:lnTo>
                  <a:lnTo>
                    <a:pt x="29085" y="195400"/>
                  </a:lnTo>
                  <a:lnTo>
                    <a:pt x="35740" y="202789"/>
                  </a:lnTo>
                  <a:lnTo>
                    <a:pt x="43572" y="209000"/>
                  </a:lnTo>
                  <a:lnTo>
                    <a:pt x="52769" y="213840"/>
                  </a:lnTo>
                  <a:lnTo>
                    <a:pt x="63217" y="217259"/>
                  </a:lnTo>
                  <a:lnTo>
                    <a:pt x="74680" y="219188"/>
                  </a:lnTo>
                  <a:lnTo>
                    <a:pt x="86898" y="219747"/>
                  </a:lnTo>
                  <a:lnTo>
                    <a:pt x="99243" y="219339"/>
                  </a:lnTo>
                  <a:lnTo>
                    <a:pt x="112052" y="218505"/>
                  </a:lnTo>
                  <a:lnTo>
                    <a:pt x="127562" y="217177"/>
                  </a:lnTo>
                  <a:lnTo>
                    <a:pt x="149713" y="21517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91066" y="1629998"/>
              <a:ext cx="216524" cy="174094"/>
            </a:xfrm>
            <a:custGeom>
              <a:avLst/>
              <a:gdLst/>
              <a:ahLst/>
              <a:cxnLst/>
              <a:rect l="0" t="0" r="0" b="0"/>
              <a:pathLst>
                <a:path w="216524" h="174094">
                  <a:moveTo>
                    <a:pt x="100709" y="102137"/>
                  </a:moveTo>
                  <a:lnTo>
                    <a:pt x="103576" y="93268"/>
                  </a:lnTo>
                  <a:lnTo>
                    <a:pt x="105718" y="84281"/>
                  </a:lnTo>
                  <a:lnTo>
                    <a:pt x="107312" y="74291"/>
                  </a:lnTo>
                  <a:lnTo>
                    <a:pt x="108147" y="63483"/>
                  </a:lnTo>
                  <a:lnTo>
                    <a:pt x="107699" y="52320"/>
                  </a:lnTo>
                  <a:lnTo>
                    <a:pt x="105785" y="41124"/>
                  </a:lnTo>
                  <a:lnTo>
                    <a:pt x="102375" y="30357"/>
                  </a:lnTo>
                  <a:lnTo>
                    <a:pt x="97418" y="20669"/>
                  </a:lnTo>
                  <a:lnTo>
                    <a:pt x="91046" y="12324"/>
                  </a:lnTo>
                  <a:lnTo>
                    <a:pt x="83514" y="5723"/>
                  </a:lnTo>
                  <a:lnTo>
                    <a:pt x="75097" y="1564"/>
                  </a:lnTo>
                  <a:lnTo>
                    <a:pt x="66037" y="0"/>
                  </a:lnTo>
                  <a:lnTo>
                    <a:pt x="56685" y="1050"/>
                  </a:lnTo>
                  <a:lnTo>
                    <a:pt x="47487" y="4863"/>
                  </a:lnTo>
                  <a:lnTo>
                    <a:pt x="38678" y="11236"/>
                  </a:lnTo>
                  <a:lnTo>
                    <a:pt x="30459" y="19563"/>
                  </a:lnTo>
                  <a:lnTo>
                    <a:pt x="23085" y="29044"/>
                  </a:lnTo>
                  <a:lnTo>
                    <a:pt x="16610" y="39120"/>
                  </a:lnTo>
                  <a:lnTo>
                    <a:pt x="11092" y="49644"/>
                  </a:lnTo>
                  <a:lnTo>
                    <a:pt x="6675" y="60767"/>
                  </a:lnTo>
                  <a:lnTo>
                    <a:pt x="3337" y="72540"/>
                  </a:lnTo>
                  <a:lnTo>
                    <a:pt x="1076" y="84734"/>
                  </a:lnTo>
                  <a:lnTo>
                    <a:pt x="0" y="96927"/>
                  </a:lnTo>
                  <a:lnTo>
                    <a:pt x="57" y="108869"/>
                  </a:lnTo>
                  <a:lnTo>
                    <a:pt x="1230" y="120330"/>
                  </a:lnTo>
                  <a:lnTo>
                    <a:pt x="3612" y="131027"/>
                  </a:lnTo>
                  <a:lnTo>
                    <a:pt x="7145" y="140881"/>
                  </a:lnTo>
                  <a:lnTo>
                    <a:pt x="11804" y="149821"/>
                  </a:lnTo>
                  <a:lnTo>
                    <a:pt x="17680" y="157687"/>
                  </a:lnTo>
                  <a:lnTo>
                    <a:pt x="24703" y="164486"/>
                  </a:lnTo>
                  <a:lnTo>
                    <a:pt x="32520" y="169883"/>
                  </a:lnTo>
                  <a:lnTo>
                    <a:pt x="40605" y="173155"/>
                  </a:lnTo>
                  <a:lnTo>
                    <a:pt x="48631" y="174093"/>
                  </a:lnTo>
                  <a:lnTo>
                    <a:pt x="56478" y="172943"/>
                  </a:lnTo>
                  <a:lnTo>
                    <a:pt x="64126" y="170121"/>
                  </a:lnTo>
                  <a:lnTo>
                    <a:pt x="71598" y="166035"/>
                  </a:lnTo>
                  <a:lnTo>
                    <a:pt x="78769" y="160871"/>
                  </a:lnTo>
                  <a:lnTo>
                    <a:pt x="85365" y="154591"/>
                  </a:lnTo>
                  <a:lnTo>
                    <a:pt x="91282" y="147255"/>
                  </a:lnTo>
                  <a:lnTo>
                    <a:pt x="96409" y="138873"/>
                  </a:lnTo>
                  <a:lnTo>
                    <a:pt x="100554" y="129337"/>
                  </a:lnTo>
                  <a:lnTo>
                    <a:pt x="103727" y="118729"/>
                  </a:lnTo>
                  <a:lnTo>
                    <a:pt x="106586" y="108441"/>
                  </a:lnTo>
                  <a:lnTo>
                    <a:pt x="110323" y="102106"/>
                  </a:lnTo>
                  <a:lnTo>
                    <a:pt x="115105" y="101580"/>
                  </a:lnTo>
                  <a:lnTo>
                    <a:pt x="120322" y="105044"/>
                  </a:lnTo>
                  <a:lnTo>
                    <a:pt x="125851" y="110822"/>
                  </a:lnTo>
                  <a:lnTo>
                    <a:pt x="131700" y="117703"/>
                  </a:lnTo>
                  <a:lnTo>
                    <a:pt x="137848" y="124998"/>
                  </a:lnTo>
                  <a:lnTo>
                    <a:pt x="144408" y="132222"/>
                  </a:lnTo>
                  <a:lnTo>
                    <a:pt x="151630" y="138940"/>
                  </a:lnTo>
                  <a:lnTo>
                    <a:pt x="159588" y="144980"/>
                  </a:lnTo>
                  <a:lnTo>
                    <a:pt x="168139" y="150227"/>
                  </a:lnTo>
                  <a:lnTo>
                    <a:pt x="178051" y="155024"/>
                  </a:lnTo>
                  <a:lnTo>
                    <a:pt x="192432" y="159791"/>
                  </a:lnTo>
                  <a:lnTo>
                    <a:pt x="216523" y="16530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18117" y="1395223"/>
              <a:ext cx="63172" cy="463255"/>
            </a:xfrm>
            <a:custGeom>
              <a:avLst/>
              <a:gdLst/>
              <a:ahLst/>
              <a:cxnLst/>
              <a:rect l="0" t="0" r="0" b="0"/>
              <a:pathLst>
                <a:path w="63172" h="463255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4" y="52528"/>
                  </a:lnTo>
                  <a:lnTo>
                    <a:pt x="177" y="69820"/>
                  </a:lnTo>
                  <a:lnTo>
                    <a:pt x="826" y="86653"/>
                  </a:lnTo>
                  <a:lnTo>
                    <a:pt x="2075" y="102378"/>
                  </a:lnTo>
                  <a:lnTo>
                    <a:pt x="3727" y="117051"/>
                  </a:lnTo>
                  <a:lnTo>
                    <a:pt x="5375" y="131132"/>
                  </a:lnTo>
                  <a:lnTo>
                    <a:pt x="6782" y="144978"/>
                  </a:lnTo>
                  <a:lnTo>
                    <a:pt x="8048" y="158771"/>
                  </a:lnTo>
                  <a:lnTo>
                    <a:pt x="9504" y="172586"/>
                  </a:lnTo>
                  <a:lnTo>
                    <a:pt x="11336" y="186460"/>
                  </a:lnTo>
                  <a:lnTo>
                    <a:pt x="13566" y="200883"/>
                  </a:lnTo>
                  <a:lnTo>
                    <a:pt x="16142" y="216770"/>
                  </a:lnTo>
                  <a:lnTo>
                    <a:pt x="18989" y="234481"/>
                  </a:lnTo>
                  <a:lnTo>
                    <a:pt x="22037" y="253258"/>
                  </a:lnTo>
                  <a:lnTo>
                    <a:pt x="25229" y="271560"/>
                  </a:lnTo>
                  <a:lnTo>
                    <a:pt x="28522" y="288545"/>
                  </a:lnTo>
                  <a:lnTo>
                    <a:pt x="31886" y="304540"/>
                  </a:lnTo>
                  <a:lnTo>
                    <a:pt x="35296" y="320640"/>
                  </a:lnTo>
                  <a:lnTo>
                    <a:pt x="38739" y="337505"/>
                  </a:lnTo>
                  <a:lnTo>
                    <a:pt x="42204" y="355138"/>
                  </a:lnTo>
                  <a:lnTo>
                    <a:pt x="45684" y="373149"/>
                  </a:lnTo>
                  <a:lnTo>
                    <a:pt x="49169" y="391216"/>
                  </a:lnTo>
                  <a:lnTo>
                    <a:pt x="52503" y="408446"/>
                  </a:lnTo>
                  <a:lnTo>
                    <a:pt x="55719" y="425009"/>
                  </a:lnTo>
                  <a:lnTo>
                    <a:pt x="59094" y="442355"/>
                  </a:lnTo>
                  <a:lnTo>
                    <a:pt x="63171" y="46325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74359" y="1279409"/>
              <a:ext cx="228111" cy="621183"/>
            </a:xfrm>
            <a:custGeom>
              <a:avLst/>
              <a:gdLst/>
              <a:ahLst/>
              <a:cxnLst/>
              <a:rect l="0" t="0" r="0" b="0"/>
              <a:pathLst>
                <a:path w="228111" h="621183">
                  <a:moveTo>
                    <a:pt x="133354" y="621182"/>
                  </a:moveTo>
                  <a:lnTo>
                    <a:pt x="130420" y="612380"/>
                  </a:lnTo>
                  <a:lnTo>
                    <a:pt x="127638" y="604034"/>
                  </a:lnTo>
                  <a:lnTo>
                    <a:pt x="124738" y="595335"/>
                  </a:lnTo>
                  <a:lnTo>
                    <a:pt x="121698" y="586214"/>
                  </a:lnTo>
                  <a:lnTo>
                    <a:pt x="118533" y="576719"/>
                  </a:lnTo>
                  <a:lnTo>
                    <a:pt x="115269" y="566927"/>
                  </a:lnTo>
                  <a:lnTo>
                    <a:pt x="111931" y="556913"/>
                  </a:lnTo>
                  <a:lnTo>
                    <a:pt x="108539" y="546739"/>
                  </a:lnTo>
                  <a:lnTo>
                    <a:pt x="105111" y="536444"/>
                  </a:lnTo>
                  <a:lnTo>
                    <a:pt x="101656" y="525734"/>
                  </a:lnTo>
                  <a:lnTo>
                    <a:pt x="98183" y="514020"/>
                  </a:lnTo>
                  <a:lnTo>
                    <a:pt x="94699" y="501064"/>
                  </a:lnTo>
                  <a:lnTo>
                    <a:pt x="91206" y="487107"/>
                  </a:lnTo>
                  <a:lnTo>
                    <a:pt x="87707" y="472667"/>
                  </a:lnTo>
                  <a:lnTo>
                    <a:pt x="84206" y="458107"/>
                  </a:lnTo>
                  <a:lnTo>
                    <a:pt x="80701" y="443755"/>
                  </a:lnTo>
                  <a:lnTo>
                    <a:pt x="77195" y="429973"/>
                  </a:lnTo>
                  <a:lnTo>
                    <a:pt x="73688" y="416883"/>
                  </a:lnTo>
                  <a:lnTo>
                    <a:pt x="70179" y="404110"/>
                  </a:lnTo>
                  <a:lnTo>
                    <a:pt x="66671" y="390921"/>
                  </a:lnTo>
                  <a:lnTo>
                    <a:pt x="63162" y="376937"/>
                  </a:lnTo>
                  <a:lnTo>
                    <a:pt x="59653" y="362440"/>
                  </a:lnTo>
                  <a:lnTo>
                    <a:pt x="56144" y="348161"/>
                  </a:lnTo>
                  <a:lnTo>
                    <a:pt x="52634" y="334519"/>
                  </a:lnTo>
                  <a:lnTo>
                    <a:pt x="49126" y="321596"/>
                  </a:lnTo>
                  <a:lnTo>
                    <a:pt x="45616" y="309311"/>
                  </a:lnTo>
                  <a:lnTo>
                    <a:pt x="42107" y="297527"/>
                  </a:lnTo>
                  <a:lnTo>
                    <a:pt x="38597" y="285953"/>
                  </a:lnTo>
                  <a:lnTo>
                    <a:pt x="35088" y="274175"/>
                  </a:lnTo>
                  <a:lnTo>
                    <a:pt x="31578" y="261987"/>
                  </a:lnTo>
                  <a:lnTo>
                    <a:pt x="28069" y="249528"/>
                  </a:lnTo>
                  <a:lnTo>
                    <a:pt x="24559" y="237163"/>
                  </a:lnTo>
                  <a:lnTo>
                    <a:pt x="21050" y="225101"/>
                  </a:lnTo>
                  <a:lnTo>
                    <a:pt x="17540" y="213222"/>
                  </a:lnTo>
                  <a:lnTo>
                    <a:pt x="14030" y="201180"/>
                  </a:lnTo>
                  <a:lnTo>
                    <a:pt x="10526" y="188778"/>
                  </a:lnTo>
                  <a:lnTo>
                    <a:pt x="7189" y="175821"/>
                  </a:lnTo>
                  <a:lnTo>
                    <a:pt x="4328" y="162051"/>
                  </a:lnTo>
                  <a:lnTo>
                    <a:pt x="2076" y="147420"/>
                  </a:lnTo>
                  <a:lnTo>
                    <a:pt x="565" y="132356"/>
                  </a:lnTo>
                  <a:lnTo>
                    <a:pt x="0" y="117630"/>
                  </a:lnTo>
                  <a:lnTo>
                    <a:pt x="404" y="103660"/>
                  </a:lnTo>
                  <a:lnTo>
                    <a:pt x="1812" y="90672"/>
                  </a:lnTo>
                  <a:lnTo>
                    <a:pt x="4352" y="78868"/>
                  </a:lnTo>
                  <a:lnTo>
                    <a:pt x="7990" y="68232"/>
                  </a:lnTo>
                  <a:lnTo>
                    <a:pt x="12721" y="58750"/>
                  </a:lnTo>
                  <a:lnTo>
                    <a:pt x="18645" y="50511"/>
                  </a:lnTo>
                  <a:lnTo>
                    <a:pt x="25708" y="43445"/>
                  </a:lnTo>
                  <a:lnTo>
                    <a:pt x="33892" y="37357"/>
                  </a:lnTo>
                  <a:lnTo>
                    <a:pt x="43287" y="32025"/>
                  </a:lnTo>
                  <a:lnTo>
                    <a:pt x="53830" y="27254"/>
                  </a:lnTo>
                  <a:lnTo>
                    <a:pt x="65333" y="23048"/>
                  </a:lnTo>
                  <a:lnTo>
                    <a:pt x="77578" y="19594"/>
                  </a:lnTo>
                  <a:lnTo>
                    <a:pt x="90371" y="16933"/>
                  </a:lnTo>
                  <a:lnTo>
                    <a:pt x="103553" y="14805"/>
                  </a:lnTo>
                  <a:lnTo>
                    <a:pt x="117008" y="12762"/>
                  </a:lnTo>
                  <a:lnTo>
                    <a:pt x="130651" y="10538"/>
                  </a:lnTo>
                  <a:lnTo>
                    <a:pt x="144424" y="8213"/>
                  </a:lnTo>
                  <a:lnTo>
                    <a:pt x="158282" y="6105"/>
                  </a:lnTo>
                  <a:lnTo>
                    <a:pt x="172182" y="4390"/>
                  </a:lnTo>
                  <a:lnTo>
                    <a:pt x="185497" y="3084"/>
                  </a:lnTo>
                  <a:lnTo>
                    <a:pt x="198334" y="1991"/>
                  </a:lnTo>
                  <a:lnTo>
                    <a:pt x="211821" y="1018"/>
                  </a:lnTo>
                  <a:lnTo>
                    <a:pt x="22811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55070" y="1595264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107012" y="2934"/>
                  </a:lnTo>
                  <a:lnTo>
                    <a:pt x="98665" y="5716"/>
                  </a:lnTo>
                  <a:lnTo>
                    <a:pt x="89967" y="8616"/>
                  </a:lnTo>
                  <a:lnTo>
                    <a:pt x="80846" y="11656"/>
                  </a:lnTo>
                  <a:lnTo>
                    <a:pt x="71351" y="14821"/>
                  </a:lnTo>
                  <a:lnTo>
                    <a:pt x="61563" y="18085"/>
                  </a:lnTo>
                  <a:lnTo>
                    <a:pt x="51628" y="21464"/>
                  </a:lnTo>
                  <a:lnTo>
                    <a:pt x="40562" y="25453"/>
                  </a:lnTo>
                  <a:lnTo>
                    <a:pt x="25157" y="31521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31413" y="1597227"/>
              <a:ext cx="161478" cy="283741"/>
            </a:xfrm>
            <a:custGeom>
              <a:avLst/>
              <a:gdLst/>
              <a:ahLst/>
              <a:cxnLst/>
              <a:rect l="0" t="0" r="0" b="0"/>
              <a:pathLst>
                <a:path w="161478" h="283741">
                  <a:moveTo>
                    <a:pt x="13170" y="113851"/>
                  </a:moveTo>
                  <a:lnTo>
                    <a:pt x="19172" y="119651"/>
                  </a:lnTo>
                  <a:lnTo>
                    <a:pt x="26017" y="124576"/>
                  </a:lnTo>
                  <a:lnTo>
                    <a:pt x="34404" y="129069"/>
                  </a:lnTo>
                  <a:lnTo>
                    <a:pt x="44032" y="132944"/>
                  </a:lnTo>
                  <a:lnTo>
                    <a:pt x="54346" y="135661"/>
                  </a:lnTo>
                  <a:lnTo>
                    <a:pt x="64954" y="137016"/>
                  </a:lnTo>
                  <a:lnTo>
                    <a:pt x="75652" y="137118"/>
                  </a:lnTo>
                  <a:lnTo>
                    <a:pt x="86352" y="136200"/>
                  </a:lnTo>
                  <a:lnTo>
                    <a:pt x="97020" y="134506"/>
                  </a:lnTo>
                  <a:lnTo>
                    <a:pt x="107486" y="132082"/>
                  </a:lnTo>
                  <a:lnTo>
                    <a:pt x="117447" y="128785"/>
                  </a:lnTo>
                  <a:lnTo>
                    <a:pt x="126775" y="124603"/>
                  </a:lnTo>
                  <a:lnTo>
                    <a:pt x="135345" y="119491"/>
                  </a:lnTo>
                  <a:lnTo>
                    <a:pt x="142957" y="113303"/>
                  </a:lnTo>
                  <a:lnTo>
                    <a:pt x="149585" y="106058"/>
                  </a:lnTo>
                  <a:lnTo>
                    <a:pt x="155038" y="97752"/>
                  </a:lnTo>
                  <a:lnTo>
                    <a:pt x="158877" y="88273"/>
                  </a:lnTo>
                  <a:lnTo>
                    <a:pt x="161010" y="77683"/>
                  </a:lnTo>
                  <a:lnTo>
                    <a:pt x="161477" y="66488"/>
                  </a:lnTo>
                  <a:lnTo>
                    <a:pt x="160278" y="55514"/>
                  </a:lnTo>
                  <a:lnTo>
                    <a:pt x="157579" y="45212"/>
                  </a:lnTo>
                  <a:lnTo>
                    <a:pt x="153498" y="35670"/>
                  </a:lnTo>
                  <a:lnTo>
                    <a:pt x="148016" y="26800"/>
                  </a:lnTo>
                  <a:lnTo>
                    <a:pt x="141259" y="18477"/>
                  </a:lnTo>
                  <a:lnTo>
                    <a:pt x="133451" y="11057"/>
                  </a:lnTo>
                  <a:lnTo>
                    <a:pt x="124842" y="5350"/>
                  </a:lnTo>
                  <a:lnTo>
                    <a:pt x="115644" y="1663"/>
                  </a:lnTo>
                  <a:lnTo>
                    <a:pt x="106028" y="0"/>
                  </a:lnTo>
                  <a:lnTo>
                    <a:pt x="96120" y="321"/>
                  </a:lnTo>
                  <a:lnTo>
                    <a:pt x="86016" y="2390"/>
                  </a:lnTo>
                  <a:lnTo>
                    <a:pt x="75943" y="5863"/>
                  </a:lnTo>
                  <a:lnTo>
                    <a:pt x="66254" y="10394"/>
                  </a:lnTo>
                  <a:lnTo>
                    <a:pt x="57110" y="15698"/>
                  </a:lnTo>
                  <a:lnTo>
                    <a:pt x="48666" y="21713"/>
                  </a:lnTo>
                  <a:lnTo>
                    <a:pt x="41139" y="28581"/>
                  </a:lnTo>
                  <a:lnTo>
                    <a:pt x="34558" y="36317"/>
                  </a:lnTo>
                  <a:lnTo>
                    <a:pt x="28799" y="44971"/>
                  </a:lnTo>
                  <a:lnTo>
                    <a:pt x="23688" y="54691"/>
                  </a:lnTo>
                  <a:lnTo>
                    <a:pt x="19061" y="65455"/>
                  </a:lnTo>
                  <a:lnTo>
                    <a:pt x="14782" y="77108"/>
                  </a:lnTo>
                  <a:lnTo>
                    <a:pt x="10748" y="89455"/>
                  </a:lnTo>
                  <a:lnTo>
                    <a:pt x="6891" y="102315"/>
                  </a:lnTo>
                  <a:lnTo>
                    <a:pt x="3486" y="115543"/>
                  </a:lnTo>
                  <a:lnTo>
                    <a:pt x="1112" y="129029"/>
                  </a:lnTo>
                  <a:lnTo>
                    <a:pt x="0" y="142688"/>
                  </a:lnTo>
                  <a:lnTo>
                    <a:pt x="69" y="156301"/>
                  </a:lnTo>
                  <a:lnTo>
                    <a:pt x="1104" y="169521"/>
                  </a:lnTo>
                  <a:lnTo>
                    <a:pt x="2878" y="182192"/>
                  </a:lnTo>
                  <a:lnTo>
                    <a:pt x="5357" y="194328"/>
                  </a:lnTo>
                  <a:lnTo>
                    <a:pt x="8690" y="206018"/>
                  </a:lnTo>
                  <a:lnTo>
                    <a:pt x="12892" y="217362"/>
                  </a:lnTo>
                  <a:lnTo>
                    <a:pt x="17848" y="228286"/>
                  </a:lnTo>
                  <a:lnTo>
                    <a:pt x="23399" y="238556"/>
                  </a:lnTo>
                  <a:lnTo>
                    <a:pt x="29397" y="248092"/>
                  </a:lnTo>
                  <a:lnTo>
                    <a:pt x="35883" y="256801"/>
                  </a:lnTo>
                  <a:lnTo>
                    <a:pt x="43068" y="264506"/>
                  </a:lnTo>
                  <a:lnTo>
                    <a:pt x="51018" y="271197"/>
                  </a:lnTo>
                  <a:lnTo>
                    <a:pt x="59815" y="276691"/>
                  </a:lnTo>
                  <a:lnTo>
                    <a:pt x="69631" y="280558"/>
                  </a:lnTo>
                  <a:lnTo>
                    <a:pt x="80441" y="282719"/>
                  </a:lnTo>
                  <a:lnTo>
                    <a:pt x="91490" y="283540"/>
                  </a:lnTo>
                  <a:lnTo>
                    <a:pt x="102469" y="283740"/>
                  </a:lnTo>
                  <a:lnTo>
                    <a:pt x="114343" y="283338"/>
                  </a:lnTo>
                  <a:lnTo>
                    <a:pt x="128984" y="28230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69552" y="1658073"/>
              <a:ext cx="217229" cy="242519"/>
            </a:xfrm>
            <a:custGeom>
              <a:avLst/>
              <a:gdLst/>
              <a:ahLst/>
              <a:cxnLst/>
              <a:rect l="0" t="0" r="0" b="0"/>
              <a:pathLst>
                <a:path w="217229" h="242519">
                  <a:moveTo>
                    <a:pt x="111943" y="116176"/>
                  </a:moveTo>
                  <a:lnTo>
                    <a:pt x="111876" y="101574"/>
                  </a:lnTo>
                  <a:lnTo>
                    <a:pt x="111236" y="88303"/>
                  </a:lnTo>
                  <a:lnTo>
                    <a:pt x="109934" y="75106"/>
                  </a:lnTo>
                  <a:lnTo>
                    <a:pt x="107902" y="61937"/>
                  </a:lnTo>
                  <a:lnTo>
                    <a:pt x="104937" y="49077"/>
                  </a:lnTo>
                  <a:lnTo>
                    <a:pt x="101008" y="36690"/>
                  </a:lnTo>
                  <a:lnTo>
                    <a:pt x="95913" y="25268"/>
                  </a:lnTo>
                  <a:lnTo>
                    <a:pt x="89214" y="15660"/>
                  </a:lnTo>
                  <a:lnTo>
                    <a:pt x="80824" y="8177"/>
                  </a:lnTo>
                  <a:lnTo>
                    <a:pt x="71277" y="2967"/>
                  </a:lnTo>
                  <a:lnTo>
                    <a:pt x="61491" y="280"/>
                  </a:lnTo>
                  <a:lnTo>
                    <a:pt x="52031" y="0"/>
                  </a:lnTo>
                  <a:lnTo>
                    <a:pt x="43242" y="2064"/>
                  </a:lnTo>
                  <a:lnTo>
                    <a:pt x="35419" y="6631"/>
                  </a:lnTo>
                  <a:lnTo>
                    <a:pt x="28606" y="13546"/>
                  </a:lnTo>
                  <a:lnTo>
                    <a:pt x="22675" y="22254"/>
                  </a:lnTo>
                  <a:lnTo>
                    <a:pt x="17444" y="31999"/>
                  </a:lnTo>
                  <a:lnTo>
                    <a:pt x="12736" y="42256"/>
                  </a:lnTo>
                  <a:lnTo>
                    <a:pt x="8571" y="52903"/>
                  </a:lnTo>
                  <a:lnTo>
                    <a:pt x="5145" y="64108"/>
                  </a:lnTo>
                  <a:lnTo>
                    <a:pt x="2509" y="75946"/>
                  </a:lnTo>
                  <a:lnTo>
                    <a:pt x="739" y="88524"/>
                  </a:lnTo>
                  <a:lnTo>
                    <a:pt x="0" y="102039"/>
                  </a:lnTo>
                  <a:lnTo>
                    <a:pt x="283" y="116499"/>
                  </a:lnTo>
                  <a:lnTo>
                    <a:pt x="1439" y="131449"/>
                  </a:lnTo>
                  <a:lnTo>
                    <a:pt x="3278" y="146098"/>
                  </a:lnTo>
                  <a:lnTo>
                    <a:pt x="5633" y="160017"/>
                  </a:lnTo>
                  <a:lnTo>
                    <a:pt x="8687" y="172971"/>
                  </a:lnTo>
                  <a:lnTo>
                    <a:pt x="12947" y="184752"/>
                  </a:lnTo>
                  <a:lnTo>
                    <a:pt x="18593" y="195360"/>
                  </a:lnTo>
                  <a:lnTo>
                    <a:pt x="25504" y="204314"/>
                  </a:lnTo>
                  <a:lnTo>
                    <a:pt x="33438" y="210601"/>
                  </a:lnTo>
                  <a:lnTo>
                    <a:pt x="42143" y="213898"/>
                  </a:lnTo>
                  <a:lnTo>
                    <a:pt x="51241" y="214333"/>
                  </a:lnTo>
                  <a:lnTo>
                    <a:pt x="60260" y="212125"/>
                  </a:lnTo>
                  <a:lnTo>
                    <a:pt x="68946" y="207669"/>
                  </a:lnTo>
                  <a:lnTo>
                    <a:pt x="77081" y="201121"/>
                  </a:lnTo>
                  <a:lnTo>
                    <a:pt x="84399" y="192316"/>
                  </a:lnTo>
                  <a:lnTo>
                    <a:pt x="90835" y="181366"/>
                  </a:lnTo>
                  <a:lnTo>
                    <a:pt x="96327" y="168779"/>
                  </a:lnTo>
                  <a:lnTo>
                    <a:pt x="100726" y="155269"/>
                  </a:lnTo>
                  <a:lnTo>
                    <a:pt x="104068" y="141424"/>
                  </a:lnTo>
                  <a:lnTo>
                    <a:pt x="106852" y="130765"/>
                  </a:lnTo>
                  <a:lnTo>
                    <a:pt x="109571" y="127265"/>
                  </a:lnTo>
                  <a:lnTo>
                    <a:pt x="112170" y="129322"/>
                  </a:lnTo>
                  <a:lnTo>
                    <a:pt x="114781" y="134800"/>
                  </a:lnTo>
                  <a:lnTo>
                    <a:pt x="117523" y="142291"/>
                  </a:lnTo>
                  <a:lnTo>
                    <a:pt x="120438" y="150960"/>
                  </a:lnTo>
                  <a:lnTo>
                    <a:pt x="123675" y="160164"/>
                  </a:lnTo>
                  <a:lnTo>
                    <a:pt x="127512" y="169319"/>
                  </a:lnTo>
                  <a:lnTo>
                    <a:pt x="132051" y="178132"/>
                  </a:lnTo>
                  <a:lnTo>
                    <a:pt x="137231" y="186537"/>
                  </a:lnTo>
                  <a:lnTo>
                    <a:pt x="142931" y="194575"/>
                  </a:lnTo>
                  <a:lnTo>
                    <a:pt x="149029" y="202316"/>
                  </a:lnTo>
                  <a:lnTo>
                    <a:pt x="155580" y="209671"/>
                  </a:lnTo>
                  <a:lnTo>
                    <a:pt x="162809" y="216392"/>
                  </a:lnTo>
                  <a:lnTo>
                    <a:pt x="170776" y="222392"/>
                  </a:lnTo>
                  <a:lnTo>
                    <a:pt x="179135" y="227591"/>
                  </a:lnTo>
                  <a:lnTo>
                    <a:pt x="188156" y="232341"/>
                  </a:lnTo>
                  <a:lnTo>
                    <a:pt x="199748" y="237060"/>
                  </a:lnTo>
                  <a:lnTo>
                    <a:pt x="217228" y="24251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18365" y="1332052"/>
              <a:ext cx="42116" cy="526426"/>
            </a:xfrm>
            <a:custGeom>
              <a:avLst/>
              <a:gdLst/>
              <a:ahLst/>
              <a:cxnLst/>
              <a:rect l="0" t="0" r="0" b="0"/>
              <a:pathLst>
                <a:path w="42116" h="52642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75"/>
                  </a:lnTo>
                  <a:lnTo>
                    <a:pt x="178" y="50842"/>
                  </a:lnTo>
                  <a:lnTo>
                    <a:pt x="826" y="67115"/>
                  </a:lnTo>
                  <a:lnTo>
                    <a:pt x="2075" y="85344"/>
                  </a:lnTo>
                  <a:lnTo>
                    <a:pt x="3727" y="105271"/>
                  </a:lnTo>
                  <a:lnTo>
                    <a:pt x="5376" y="126536"/>
                  </a:lnTo>
                  <a:lnTo>
                    <a:pt x="6783" y="148780"/>
                  </a:lnTo>
                  <a:lnTo>
                    <a:pt x="8049" y="171068"/>
                  </a:lnTo>
                  <a:lnTo>
                    <a:pt x="9504" y="191959"/>
                  </a:lnTo>
                  <a:lnTo>
                    <a:pt x="11331" y="210782"/>
                  </a:lnTo>
                  <a:lnTo>
                    <a:pt x="13389" y="227724"/>
                  </a:lnTo>
                  <a:lnTo>
                    <a:pt x="15317" y="243419"/>
                  </a:lnTo>
                  <a:lnTo>
                    <a:pt x="16915" y="258400"/>
                  </a:lnTo>
                  <a:lnTo>
                    <a:pt x="18311" y="273315"/>
                  </a:lnTo>
                  <a:lnTo>
                    <a:pt x="19854" y="288956"/>
                  </a:lnTo>
                  <a:lnTo>
                    <a:pt x="21740" y="305673"/>
                  </a:lnTo>
                  <a:lnTo>
                    <a:pt x="23837" y="323125"/>
                  </a:lnTo>
                  <a:lnTo>
                    <a:pt x="25792" y="340526"/>
                  </a:lnTo>
                  <a:lnTo>
                    <a:pt x="27403" y="357416"/>
                  </a:lnTo>
                  <a:lnTo>
                    <a:pt x="28638" y="373839"/>
                  </a:lnTo>
                  <a:lnTo>
                    <a:pt x="29542" y="390158"/>
                  </a:lnTo>
                  <a:lnTo>
                    <a:pt x="30188" y="406607"/>
                  </a:lnTo>
                  <a:lnTo>
                    <a:pt x="30809" y="422942"/>
                  </a:lnTo>
                  <a:lnTo>
                    <a:pt x="31767" y="438544"/>
                  </a:lnTo>
                  <a:lnTo>
                    <a:pt x="33225" y="453112"/>
                  </a:lnTo>
                  <a:lnTo>
                    <a:pt x="35030" y="466607"/>
                  </a:lnTo>
                  <a:lnTo>
                    <a:pt x="36969" y="480617"/>
                  </a:lnTo>
                  <a:lnTo>
                    <a:pt x="39215" y="498603"/>
                  </a:lnTo>
                  <a:lnTo>
                    <a:pt x="42115" y="52642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507795" y="1468922"/>
              <a:ext cx="379028" cy="31587"/>
            </a:xfrm>
            <a:custGeom>
              <a:avLst/>
              <a:gdLst/>
              <a:ahLst/>
              <a:cxnLst/>
              <a:rect l="0" t="0" r="0" b="0"/>
              <a:pathLst>
                <a:path w="379028" h="31587">
                  <a:moveTo>
                    <a:pt x="379027" y="31586"/>
                  </a:moveTo>
                  <a:lnTo>
                    <a:pt x="364424" y="31586"/>
                  </a:lnTo>
                  <a:lnTo>
                    <a:pt x="351153" y="31586"/>
                  </a:lnTo>
                  <a:lnTo>
                    <a:pt x="337948" y="31586"/>
                  </a:lnTo>
                  <a:lnTo>
                    <a:pt x="324433" y="31586"/>
                  </a:lnTo>
                  <a:lnTo>
                    <a:pt x="310276" y="31586"/>
                  </a:lnTo>
                  <a:lnTo>
                    <a:pt x="295364" y="31581"/>
                  </a:lnTo>
                  <a:lnTo>
                    <a:pt x="279600" y="31408"/>
                  </a:lnTo>
                  <a:lnTo>
                    <a:pt x="262806" y="30760"/>
                  </a:lnTo>
                  <a:lnTo>
                    <a:pt x="244989" y="29512"/>
                  </a:lnTo>
                  <a:lnTo>
                    <a:pt x="226294" y="27859"/>
                  </a:lnTo>
                  <a:lnTo>
                    <a:pt x="206915" y="26211"/>
                  </a:lnTo>
                  <a:lnTo>
                    <a:pt x="187032" y="24803"/>
                  </a:lnTo>
                  <a:lnTo>
                    <a:pt x="166952" y="23538"/>
                  </a:lnTo>
                  <a:lnTo>
                    <a:pt x="147093" y="22081"/>
                  </a:lnTo>
                  <a:lnTo>
                    <a:pt x="127665" y="20250"/>
                  </a:lnTo>
                  <a:lnTo>
                    <a:pt x="108857" y="18019"/>
                  </a:lnTo>
                  <a:lnTo>
                    <a:pt x="90913" y="15443"/>
                  </a:lnTo>
                  <a:lnTo>
                    <a:pt x="73892" y="12601"/>
                  </a:lnTo>
                  <a:lnTo>
                    <a:pt x="58091" y="9714"/>
                  </a:lnTo>
                  <a:lnTo>
                    <a:pt x="42481" y="6858"/>
                  </a:lnTo>
                  <a:lnTo>
                    <a:pt x="24572" y="3781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69034" y="1647907"/>
              <a:ext cx="123074" cy="186588"/>
            </a:xfrm>
            <a:custGeom>
              <a:avLst/>
              <a:gdLst/>
              <a:ahLst/>
              <a:cxnLst/>
              <a:rect l="0" t="0" r="0" b="0"/>
              <a:pathLst>
                <a:path w="123074" h="186588">
                  <a:moveTo>
                    <a:pt x="17788" y="31585"/>
                  </a:moveTo>
                  <a:lnTo>
                    <a:pt x="14855" y="40454"/>
                  </a:lnTo>
                  <a:lnTo>
                    <a:pt x="12071" y="49440"/>
                  </a:lnTo>
                  <a:lnTo>
                    <a:pt x="9177" y="59436"/>
                  </a:lnTo>
                  <a:lnTo>
                    <a:pt x="6309" y="70416"/>
                  </a:lnTo>
                  <a:lnTo>
                    <a:pt x="3793" y="82228"/>
                  </a:lnTo>
                  <a:lnTo>
                    <a:pt x="1786" y="94682"/>
                  </a:lnTo>
                  <a:lnTo>
                    <a:pt x="446" y="107447"/>
                  </a:lnTo>
                  <a:lnTo>
                    <a:pt x="0" y="120079"/>
                  </a:lnTo>
                  <a:lnTo>
                    <a:pt x="486" y="132343"/>
                  </a:lnTo>
                  <a:lnTo>
                    <a:pt x="1947" y="144033"/>
                  </a:lnTo>
                  <a:lnTo>
                    <a:pt x="4523" y="154890"/>
                  </a:lnTo>
                  <a:lnTo>
                    <a:pt x="8188" y="164847"/>
                  </a:lnTo>
                  <a:lnTo>
                    <a:pt x="12934" y="173516"/>
                  </a:lnTo>
                  <a:lnTo>
                    <a:pt x="18869" y="180136"/>
                  </a:lnTo>
                  <a:lnTo>
                    <a:pt x="25931" y="184472"/>
                  </a:lnTo>
                  <a:lnTo>
                    <a:pt x="33774" y="186587"/>
                  </a:lnTo>
                  <a:lnTo>
                    <a:pt x="41876" y="186578"/>
                  </a:lnTo>
                  <a:lnTo>
                    <a:pt x="49915" y="184716"/>
                  </a:lnTo>
                  <a:lnTo>
                    <a:pt x="57769" y="181215"/>
                  </a:lnTo>
                  <a:lnTo>
                    <a:pt x="65421" y="176133"/>
                  </a:lnTo>
                  <a:lnTo>
                    <a:pt x="72902" y="169641"/>
                  </a:lnTo>
                  <a:lnTo>
                    <a:pt x="80248" y="161844"/>
                  </a:lnTo>
                  <a:lnTo>
                    <a:pt x="87495" y="152709"/>
                  </a:lnTo>
                  <a:lnTo>
                    <a:pt x="94661" y="142341"/>
                  </a:lnTo>
                  <a:lnTo>
                    <a:pt x="101441" y="130955"/>
                  </a:lnTo>
                  <a:lnTo>
                    <a:pt x="107237" y="118788"/>
                  </a:lnTo>
                  <a:lnTo>
                    <a:pt x="111798" y="106048"/>
                  </a:lnTo>
                  <a:lnTo>
                    <a:pt x="115197" y="92901"/>
                  </a:lnTo>
                  <a:lnTo>
                    <a:pt x="117646" y="79469"/>
                  </a:lnTo>
                  <a:lnTo>
                    <a:pt x="119368" y="65855"/>
                  </a:lnTo>
                  <a:lnTo>
                    <a:pt x="120562" y="52535"/>
                  </a:lnTo>
                  <a:lnTo>
                    <a:pt x="121509" y="38951"/>
                  </a:lnTo>
                  <a:lnTo>
                    <a:pt x="122299" y="22791"/>
                  </a:lnTo>
                  <a:lnTo>
                    <a:pt x="123073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76334" y="1605793"/>
              <a:ext cx="105286" cy="219525"/>
            </a:xfrm>
            <a:custGeom>
              <a:avLst/>
              <a:gdLst/>
              <a:ahLst/>
              <a:cxnLst/>
              <a:rect l="0" t="0" r="0" b="0"/>
              <a:pathLst>
                <a:path w="105286" h="219525">
                  <a:moveTo>
                    <a:pt x="0" y="115813"/>
                  </a:moveTo>
                  <a:lnTo>
                    <a:pt x="3001" y="127481"/>
                  </a:lnTo>
                  <a:lnTo>
                    <a:pt x="6422" y="137970"/>
                  </a:lnTo>
                  <a:lnTo>
                    <a:pt x="10614" y="148272"/>
                  </a:lnTo>
                  <a:lnTo>
                    <a:pt x="15343" y="158573"/>
                  </a:lnTo>
                  <a:lnTo>
                    <a:pt x="20176" y="168917"/>
                  </a:lnTo>
                  <a:lnTo>
                    <a:pt x="24858" y="179306"/>
                  </a:lnTo>
                  <a:lnTo>
                    <a:pt x="29466" y="189735"/>
                  </a:lnTo>
                  <a:lnTo>
                    <a:pt x="34317" y="200193"/>
                  </a:lnTo>
                  <a:lnTo>
                    <a:pt x="39531" y="210594"/>
                  </a:lnTo>
                  <a:lnTo>
                    <a:pt x="43456" y="218181"/>
                  </a:lnTo>
                  <a:lnTo>
                    <a:pt x="44270" y="219524"/>
                  </a:lnTo>
                  <a:lnTo>
                    <a:pt x="43023" y="215679"/>
                  </a:lnTo>
                  <a:lnTo>
                    <a:pt x="40527" y="208478"/>
                  </a:lnTo>
                  <a:lnTo>
                    <a:pt x="36998" y="199447"/>
                  </a:lnTo>
                  <a:lnTo>
                    <a:pt x="32583" y="189517"/>
                  </a:lnTo>
                  <a:lnTo>
                    <a:pt x="27779" y="179015"/>
                  </a:lnTo>
                  <a:lnTo>
                    <a:pt x="23373" y="167869"/>
                  </a:lnTo>
                  <a:lnTo>
                    <a:pt x="19770" y="156062"/>
                  </a:lnTo>
                  <a:lnTo>
                    <a:pt x="16856" y="143835"/>
                  </a:lnTo>
                  <a:lnTo>
                    <a:pt x="14208" y="131616"/>
                  </a:lnTo>
                  <a:lnTo>
                    <a:pt x="11546" y="119650"/>
                  </a:lnTo>
                  <a:lnTo>
                    <a:pt x="9078" y="108003"/>
                  </a:lnTo>
                  <a:lnTo>
                    <a:pt x="7398" y="96648"/>
                  </a:lnTo>
                  <a:lnTo>
                    <a:pt x="6790" y="85533"/>
                  </a:lnTo>
                  <a:lnTo>
                    <a:pt x="7383" y="74763"/>
                  </a:lnTo>
                  <a:lnTo>
                    <a:pt x="9307" y="64597"/>
                  </a:lnTo>
                  <a:lnTo>
                    <a:pt x="12506" y="55131"/>
                  </a:lnTo>
                  <a:lnTo>
                    <a:pt x="17095" y="46468"/>
                  </a:lnTo>
                  <a:lnTo>
                    <a:pt x="23448" y="38794"/>
                  </a:lnTo>
                  <a:lnTo>
                    <a:pt x="31606" y="32115"/>
                  </a:lnTo>
                  <a:lnTo>
                    <a:pt x="41168" y="26290"/>
                  </a:lnTo>
                  <a:lnTo>
                    <a:pt x="51495" y="21135"/>
                  </a:lnTo>
                  <a:lnTo>
                    <a:pt x="62127" y="16483"/>
                  </a:lnTo>
                  <a:lnTo>
                    <a:pt x="72386" y="12343"/>
                  </a:lnTo>
                  <a:lnTo>
                    <a:pt x="82291" y="8493"/>
                  </a:lnTo>
                  <a:lnTo>
                    <a:pt x="92705" y="4590"/>
                  </a:lnTo>
                  <a:lnTo>
                    <a:pt x="105285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55319" y="1628121"/>
              <a:ext cx="178985" cy="199764"/>
            </a:xfrm>
            <a:custGeom>
              <a:avLst/>
              <a:gdLst/>
              <a:ahLst/>
              <a:cxnLst/>
              <a:rect l="0" t="0" r="0" b="0"/>
              <a:pathLst>
                <a:path w="178985" h="199764">
                  <a:moveTo>
                    <a:pt x="0" y="51371"/>
                  </a:moveTo>
                  <a:lnTo>
                    <a:pt x="5933" y="60106"/>
                  </a:lnTo>
                  <a:lnTo>
                    <a:pt x="12138" y="67812"/>
                  </a:lnTo>
                  <a:lnTo>
                    <a:pt x="19235" y="75210"/>
                  </a:lnTo>
                  <a:lnTo>
                    <a:pt x="27175" y="82298"/>
                  </a:lnTo>
                  <a:lnTo>
                    <a:pt x="35822" y="88828"/>
                  </a:lnTo>
                  <a:lnTo>
                    <a:pt x="45020" y="94696"/>
                  </a:lnTo>
                  <a:lnTo>
                    <a:pt x="54793" y="99788"/>
                  </a:lnTo>
                  <a:lnTo>
                    <a:pt x="65331" y="103910"/>
                  </a:lnTo>
                  <a:lnTo>
                    <a:pt x="76668" y="107042"/>
                  </a:lnTo>
                  <a:lnTo>
                    <a:pt x="88382" y="108993"/>
                  </a:lnTo>
                  <a:lnTo>
                    <a:pt x="99712" y="109329"/>
                  </a:lnTo>
                  <a:lnTo>
                    <a:pt x="110251" y="107956"/>
                  </a:lnTo>
                  <a:lnTo>
                    <a:pt x="119785" y="104916"/>
                  </a:lnTo>
                  <a:lnTo>
                    <a:pt x="128116" y="100209"/>
                  </a:lnTo>
                  <a:lnTo>
                    <a:pt x="135263" y="94007"/>
                  </a:lnTo>
                  <a:lnTo>
                    <a:pt x="141080" y="86589"/>
                  </a:lnTo>
                  <a:lnTo>
                    <a:pt x="145172" y="78248"/>
                  </a:lnTo>
                  <a:lnTo>
                    <a:pt x="147480" y="69239"/>
                  </a:lnTo>
                  <a:lnTo>
                    <a:pt x="148064" y="59921"/>
                  </a:lnTo>
                  <a:lnTo>
                    <a:pt x="146945" y="50746"/>
                  </a:lnTo>
                  <a:lnTo>
                    <a:pt x="144304" y="41948"/>
                  </a:lnTo>
                  <a:lnTo>
                    <a:pt x="140432" y="33566"/>
                  </a:lnTo>
                  <a:lnTo>
                    <a:pt x="135624" y="25550"/>
                  </a:lnTo>
                  <a:lnTo>
                    <a:pt x="130126" y="17836"/>
                  </a:lnTo>
                  <a:lnTo>
                    <a:pt x="123809" y="10841"/>
                  </a:lnTo>
                  <a:lnTo>
                    <a:pt x="116207" y="5427"/>
                  </a:lnTo>
                  <a:lnTo>
                    <a:pt x="107167" y="1936"/>
                  </a:lnTo>
                  <a:lnTo>
                    <a:pt x="96994" y="236"/>
                  </a:lnTo>
                  <a:lnTo>
                    <a:pt x="86248" y="0"/>
                  </a:lnTo>
                  <a:lnTo>
                    <a:pt x="75322" y="882"/>
                  </a:lnTo>
                  <a:lnTo>
                    <a:pt x="64563" y="2743"/>
                  </a:lnTo>
                  <a:lnTo>
                    <a:pt x="54345" y="5654"/>
                  </a:lnTo>
                  <a:lnTo>
                    <a:pt x="44815" y="9574"/>
                  </a:lnTo>
                  <a:lnTo>
                    <a:pt x="36095" y="14508"/>
                  </a:lnTo>
                  <a:lnTo>
                    <a:pt x="28377" y="20577"/>
                  </a:lnTo>
                  <a:lnTo>
                    <a:pt x="21668" y="27741"/>
                  </a:lnTo>
                  <a:lnTo>
                    <a:pt x="15992" y="35993"/>
                  </a:lnTo>
                  <a:lnTo>
                    <a:pt x="11469" y="45436"/>
                  </a:lnTo>
                  <a:lnTo>
                    <a:pt x="8058" y="56011"/>
                  </a:lnTo>
                  <a:lnTo>
                    <a:pt x="5749" y="67535"/>
                  </a:lnTo>
                  <a:lnTo>
                    <a:pt x="4640" y="79795"/>
                  </a:lnTo>
                  <a:lnTo>
                    <a:pt x="4676" y="92592"/>
                  </a:lnTo>
                  <a:lnTo>
                    <a:pt x="5836" y="105608"/>
                  </a:lnTo>
                  <a:lnTo>
                    <a:pt x="8208" y="118419"/>
                  </a:lnTo>
                  <a:lnTo>
                    <a:pt x="11729" y="130808"/>
                  </a:lnTo>
                  <a:lnTo>
                    <a:pt x="16211" y="142583"/>
                  </a:lnTo>
                  <a:lnTo>
                    <a:pt x="21436" y="153498"/>
                  </a:lnTo>
                  <a:lnTo>
                    <a:pt x="27213" y="163504"/>
                  </a:lnTo>
                  <a:lnTo>
                    <a:pt x="33549" y="172545"/>
                  </a:lnTo>
                  <a:lnTo>
                    <a:pt x="40632" y="180480"/>
                  </a:lnTo>
                  <a:lnTo>
                    <a:pt x="48514" y="187330"/>
                  </a:lnTo>
                  <a:lnTo>
                    <a:pt x="57266" y="192931"/>
                  </a:lnTo>
                  <a:lnTo>
                    <a:pt x="67051" y="196872"/>
                  </a:lnTo>
                  <a:lnTo>
                    <a:pt x="77858" y="199078"/>
                  </a:lnTo>
                  <a:lnTo>
                    <a:pt x="89541" y="199763"/>
                  </a:lnTo>
                  <a:lnTo>
                    <a:pt x="101908" y="199243"/>
                  </a:lnTo>
                  <a:lnTo>
                    <a:pt x="114766" y="197827"/>
                  </a:lnTo>
                  <a:lnTo>
                    <a:pt x="127561" y="195920"/>
                  </a:lnTo>
                  <a:lnTo>
                    <a:pt x="140728" y="193837"/>
                  </a:lnTo>
                  <a:lnTo>
                    <a:pt x="156537" y="191400"/>
                  </a:lnTo>
                  <a:lnTo>
                    <a:pt x="178984" y="18824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28639" y="1620922"/>
              <a:ext cx="241283" cy="260706"/>
            </a:xfrm>
            <a:custGeom>
              <a:avLst/>
              <a:gdLst/>
              <a:ahLst/>
              <a:cxnLst/>
              <a:rect l="0" t="0" r="0" b="0"/>
              <a:pathLst>
                <a:path w="241283" h="260706">
                  <a:moveTo>
                    <a:pt x="137291" y="16456"/>
                  </a:moveTo>
                  <a:lnTo>
                    <a:pt x="128423" y="10723"/>
                  </a:lnTo>
                  <a:lnTo>
                    <a:pt x="119436" y="6439"/>
                  </a:lnTo>
                  <a:lnTo>
                    <a:pt x="109442" y="3237"/>
                  </a:lnTo>
                  <a:lnTo>
                    <a:pt x="98460" y="1049"/>
                  </a:lnTo>
                  <a:lnTo>
                    <a:pt x="86648" y="0"/>
                  </a:lnTo>
                  <a:lnTo>
                    <a:pt x="74198" y="63"/>
                  </a:lnTo>
                  <a:lnTo>
                    <a:pt x="61607" y="1233"/>
                  </a:lnTo>
                  <a:lnTo>
                    <a:pt x="49623" y="3609"/>
                  </a:lnTo>
                  <a:lnTo>
                    <a:pt x="38613" y="7136"/>
                  </a:lnTo>
                  <a:lnTo>
                    <a:pt x="28748" y="11791"/>
                  </a:lnTo>
                  <a:lnTo>
                    <a:pt x="20187" y="17664"/>
                  </a:lnTo>
                  <a:lnTo>
                    <a:pt x="12883" y="24689"/>
                  </a:lnTo>
                  <a:lnTo>
                    <a:pt x="6959" y="32677"/>
                  </a:lnTo>
                  <a:lnTo>
                    <a:pt x="2795" y="41408"/>
                  </a:lnTo>
                  <a:lnTo>
                    <a:pt x="444" y="50679"/>
                  </a:lnTo>
                  <a:lnTo>
                    <a:pt x="0" y="60004"/>
                  </a:lnTo>
                  <a:lnTo>
                    <a:pt x="1745" y="68652"/>
                  </a:lnTo>
                  <a:lnTo>
                    <a:pt x="5629" y="76278"/>
                  </a:lnTo>
                  <a:lnTo>
                    <a:pt x="11490" y="82889"/>
                  </a:lnTo>
                  <a:lnTo>
                    <a:pt x="19237" y="88645"/>
                  </a:lnTo>
                  <a:lnTo>
                    <a:pt x="28635" y="93737"/>
                  </a:lnTo>
                  <a:lnTo>
                    <a:pt x="39519" y="98175"/>
                  </a:lnTo>
                  <a:lnTo>
                    <a:pt x="51873" y="101793"/>
                  </a:lnTo>
                  <a:lnTo>
                    <a:pt x="65547" y="104568"/>
                  </a:lnTo>
                  <a:lnTo>
                    <a:pt x="80136" y="106773"/>
                  </a:lnTo>
                  <a:lnTo>
                    <a:pt x="95071" y="108870"/>
                  </a:lnTo>
                  <a:lnTo>
                    <a:pt x="110001" y="111134"/>
                  </a:lnTo>
                  <a:lnTo>
                    <a:pt x="124618" y="113657"/>
                  </a:lnTo>
                  <a:lnTo>
                    <a:pt x="138589" y="116429"/>
                  </a:lnTo>
                  <a:lnTo>
                    <a:pt x="151793" y="119413"/>
                  </a:lnTo>
                  <a:lnTo>
                    <a:pt x="164136" y="122722"/>
                  </a:lnTo>
                  <a:lnTo>
                    <a:pt x="175439" y="126621"/>
                  </a:lnTo>
                  <a:lnTo>
                    <a:pt x="185713" y="131207"/>
                  </a:lnTo>
                  <a:lnTo>
                    <a:pt x="195106" y="136422"/>
                  </a:lnTo>
                  <a:lnTo>
                    <a:pt x="203810" y="142146"/>
                  </a:lnTo>
                  <a:lnTo>
                    <a:pt x="211999" y="148266"/>
                  </a:lnTo>
                  <a:lnTo>
                    <a:pt x="219653" y="155003"/>
                  </a:lnTo>
                  <a:lnTo>
                    <a:pt x="226574" y="162889"/>
                  </a:lnTo>
                  <a:lnTo>
                    <a:pt x="232699" y="172118"/>
                  </a:lnTo>
                  <a:lnTo>
                    <a:pt x="237627" y="182418"/>
                  </a:lnTo>
                  <a:lnTo>
                    <a:pt x="240575" y="193249"/>
                  </a:lnTo>
                  <a:lnTo>
                    <a:pt x="241282" y="204228"/>
                  </a:lnTo>
                  <a:lnTo>
                    <a:pt x="239636" y="214853"/>
                  </a:lnTo>
                  <a:lnTo>
                    <a:pt x="235415" y="224447"/>
                  </a:lnTo>
                  <a:lnTo>
                    <a:pt x="228765" y="232745"/>
                  </a:lnTo>
                  <a:lnTo>
                    <a:pt x="220250" y="239824"/>
                  </a:lnTo>
                  <a:lnTo>
                    <a:pt x="210642" y="245901"/>
                  </a:lnTo>
                  <a:lnTo>
                    <a:pt x="200480" y="251207"/>
                  </a:lnTo>
                  <a:lnTo>
                    <a:pt x="189899" y="255621"/>
                  </a:lnTo>
                  <a:lnTo>
                    <a:pt x="178738" y="258691"/>
                  </a:lnTo>
                  <a:lnTo>
                    <a:pt x="166934" y="260281"/>
                  </a:lnTo>
                  <a:lnTo>
                    <a:pt x="154550" y="260705"/>
                  </a:lnTo>
                  <a:lnTo>
                    <a:pt x="141698" y="260535"/>
                  </a:lnTo>
                  <a:lnTo>
                    <a:pt x="128481" y="260160"/>
                  </a:lnTo>
                  <a:lnTo>
                    <a:pt x="114671" y="259605"/>
                  </a:lnTo>
                  <a:lnTo>
                    <a:pt x="99731" y="258633"/>
                  </a:lnTo>
                  <a:lnTo>
                    <a:pt x="83481" y="257135"/>
                  </a:lnTo>
                  <a:lnTo>
                    <a:pt x="66943" y="255290"/>
                  </a:lnTo>
                  <a:lnTo>
                    <a:pt x="50530" y="253313"/>
                  </a:lnTo>
                  <a:lnTo>
                    <a:pt x="32801" y="251029"/>
                  </a:lnTo>
                  <a:lnTo>
                    <a:pt x="10949" y="24808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1480174" y="2871384"/>
            <a:ext cx="264420" cy="289512"/>
          </a:xfrm>
          <a:custGeom>
            <a:avLst/>
            <a:gdLst/>
            <a:ahLst/>
            <a:cxnLst/>
            <a:rect l="0" t="0" r="0" b="0"/>
            <a:pathLst>
              <a:path w="264420" h="289512">
                <a:moveTo>
                  <a:pt x="131344" y="0"/>
                </a:moveTo>
                <a:lnTo>
                  <a:pt x="119676" y="134"/>
                </a:lnTo>
                <a:lnTo>
                  <a:pt x="109187" y="1415"/>
                </a:lnTo>
                <a:lnTo>
                  <a:pt x="98885" y="4008"/>
                </a:lnTo>
                <a:lnTo>
                  <a:pt x="88584" y="7727"/>
                </a:lnTo>
                <a:lnTo>
                  <a:pt x="78240" y="12360"/>
                </a:lnTo>
                <a:lnTo>
                  <a:pt x="67860" y="17697"/>
                </a:lnTo>
                <a:lnTo>
                  <a:pt x="57777" y="23718"/>
                </a:lnTo>
                <a:lnTo>
                  <a:pt x="48616" y="30580"/>
                </a:lnTo>
                <a:lnTo>
                  <a:pt x="40638" y="38309"/>
                </a:lnTo>
                <a:lnTo>
                  <a:pt x="33621" y="46955"/>
                </a:lnTo>
                <a:lnTo>
                  <a:pt x="27060" y="56668"/>
                </a:lnTo>
                <a:lnTo>
                  <a:pt x="20615" y="67433"/>
                </a:lnTo>
                <a:lnTo>
                  <a:pt x="14454" y="79256"/>
                </a:lnTo>
                <a:lnTo>
                  <a:pt x="9141" y="92249"/>
                </a:lnTo>
                <a:lnTo>
                  <a:pt x="4940" y="106356"/>
                </a:lnTo>
                <a:lnTo>
                  <a:pt x="1967" y="121236"/>
                </a:lnTo>
                <a:lnTo>
                  <a:pt x="345" y="136369"/>
                </a:lnTo>
                <a:lnTo>
                  <a:pt x="0" y="151430"/>
                </a:lnTo>
                <a:lnTo>
                  <a:pt x="717" y="166135"/>
                </a:lnTo>
                <a:lnTo>
                  <a:pt x="2254" y="180163"/>
                </a:lnTo>
                <a:lnTo>
                  <a:pt x="4398" y="193407"/>
                </a:lnTo>
                <a:lnTo>
                  <a:pt x="7140" y="205775"/>
                </a:lnTo>
                <a:lnTo>
                  <a:pt x="10657" y="217097"/>
                </a:lnTo>
                <a:lnTo>
                  <a:pt x="14991" y="227383"/>
                </a:lnTo>
                <a:lnTo>
                  <a:pt x="20206" y="236784"/>
                </a:lnTo>
                <a:lnTo>
                  <a:pt x="26464" y="245493"/>
                </a:lnTo>
                <a:lnTo>
                  <a:pt x="33751" y="253685"/>
                </a:lnTo>
                <a:lnTo>
                  <a:pt x="41916" y="261342"/>
                </a:lnTo>
                <a:lnTo>
                  <a:pt x="50768" y="268265"/>
                </a:lnTo>
                <a:lnTo>
                  <a:pt x="60133" y="274400"/>
                </a:lnTo>
                <a:lnTo>
                  <a:pt x="70030" y="279674"/>
                </a:lnTo>
                <a:lnTo>
                  <a:pt x="80659" y="283918"/>
                </a:lnTo>
                <a:lnTo>
                  <a:pt x="92065" y="287132"/>
                </a:lnTo>
                <a:lnTo>
                  <a:pt x="103995" y="289138"/>
                </a:lnTo>
                <a:lnTo>
                  <a:pt x="116004" y="289511"/>
                </a:lnTo>
                <a:lnTo>
                  <a:pt x="127822" y="288167"/>
                </a:lnTo>
                <a:lnTo>
                  <a:pt x="139367" y="285316"/>
                </a:lnTo>
                <a:lnTo>
                  <a:pt x="150653" y="281269"/>
                </a:lnTo>
                <a:lnTo>
                  <a:pt x="161721" y="276327"/>
                </a:lnTo>
                <a:lnTo>
                  <a:pt x="172459" y="270740"/>
                </a:lnTo>
                <a:lnTo>
                  <a:pt x="182604" y="264698"/>
                </a:lnTo>
                <a:lnTo>
                  <a:pt x="192060" y="258343"/>
                </a:lnTo>
                <a:lnTo>
                  <a:pt x="200886" y="251772"/>
                </a:lnTo>
                <a:lnTo>
                  <a:pt x="209201" y="245054"/>
                </a:lnTo>
                <a:lnTo>
                  <a:pt x="217125" y="238233"/>
                </a:lnTo>
                <a:lnTo>
                  <a:pt x="224600" y="231177"/>
                </a:lnTo>
                <a:lnTo>
                  <a:pt x="231401" y="223600"/>
                </a:lnTo>
                <a:lnTo>
                  <a:pt x="237459" y="215388"/>
                </a:lnTo>
                <a:lnTo>
                  <a:pt x="242850" y="206584"/>
                </a:lnTo>
                <a:lnTo>
                  <a:pt x="247705" y="197296"/>
                </a:lnTo>
                <a:lnTo>
                  <a:pt x="252153" y="187630"/>
                </a:lnTo>
                <a:lnTo>
                  <a:pt x="256141" y="177359"/>
                </a:lnTo>
                <a:lnTo>
                  <a:pt x="259447" y="165947"/>
                </a:lnTo>
                <a:lnTo>
                  <a:pt x="262001" y="153197"/>
                </a:lnTo>
                <a:lnTo>
                  <a:pt x="263717" y="139380"/>
                </a:lnTo>
                <a:lnTo>
                  <a:pt x="264419" y="125035"/>
                </a:lnTo>
                <a:lnTo>
                  <a:pt x="264107" y="110538"/>
                </a:lnTo>
                <a:lnTo>
                  <a:pt x="262761" y="96229"/>
                </a:lnTo>
                <a:lnTo>
                  <a:pt x="260263" y="82475"/>
                </a:lnTo>
                <a:lnTo>
                  <a:pt x="256652" y="69422"/>
                </a:lnTo>
                <a:lnTo>
                  <a:pt x="251940" y="57354"/>
                </a:lnTo>
                <a:lnTo>
                  <a:pt x="246028" y="46766"/>
                </a:lnTo>
                <a:lnTo>
                  <a:pt x="238978" y="37791"/>
                </a:lnTo>
                <a:lnTo>
                  <a:pt x="230973" y="30255"/>
                </a:lnTo>
                <a:lnTo>
                  <a:pt x="222229" y="23868"/>
                </a:lnTo>
                <a:lnTo>
                  <a:pt x="212946" y="18349"/>
                </a:lnTo>
                <a:lnTo>
                  <a:pt x="203350" y="13608"/>
                </a:lnTo>
                <a:lnTo>
                  <a:pt x="192547" y="9281"/>
                </a:lnTo>
                <a:lnTo>
                  <a:pt x="177355" y="4980"/>
                </a:lnTo>
                <a:lnTo>
                  <a:pt x="152401" y="0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1782920" y="2526043"/>
            <a:ext cx="154982" cy="545384"/>
          </a:xfrm>
          <a:custGeom>
            <a:avLst/>
            <a:gdLst/>
            <a:ahLst/>
            <a:cxnLst/>
            <a:rect l="0" t="0" r="0" b="0"/>
            <a:pathLst>
              <a:path w="154982" h="545384">
                <a:moveTo>
                  <a:pt x="91810" y="545383"/>
                </a:moveTo>
                <a:lnTo>
                  <a:pt x="88944" y="536447"/>
                </a:lnTo>
                <a:lnTo>
                  <a:pt x="86801" y="526820"/>
                </a:lnTo>
                <a:lnTo>
                  <a:pt x="85198" y="515533"/>
                </a:lnTo>
                <a:lnTo>
                  <a:pt x="84018" y="502865"/>
                </a:lnTo>
                <a:lnTo>
                  <a:pt x="83169" y="489385"/>
                </a:lnTo>
                <a:lnTo>
                  <a:pt x="82567" y="475514"/>
                </a:lnTo>
                <a:lnTo>
                  <a:pt x="81980" y="461478"/>
                </a:lnTo>
                <a:lnTo>
                  <a:pt x="81048" y="447386"/>
                </a:lnTo>
                <a:lnTo>
                  <a:pt x="79601" y="433285"/>
                </a:lnTo>
                <a:lnTo>
                  <a:pt x="77645" y="419192"/>
                </a:lnTo>
                <a:lnTo>
                  <a:pt x="75260" y="405110"/>
                </a:lnTo>
                <a:lnTo>
                  <a:pt x="72545" y="391039"/>
                </a:lnTo>
                <a:lnTo>
                  <a:pt x="69587" y="376978"/>
                </a:lnTo>
                <a:lnTo>
                  <a:pt x="66456" y="362924"/>
                </a:lnTo>
                <a:lnTo>
                  <a:pt x="63199" y="348870"/>
                </a:lnTo>
                <a:lnTo>
                  <a:pt x="59691" y="334651"/>
                </a:lnTo>
                <a:lnTo>
                  <a:pt x="55651" y="319960"/>
                </a:lnTo>
                <a:lnTo>
                  <a:pt x="50972" y="304669"/>
                </a:lnTo>
                <a:lnTo>
                  <a:pt x="45862" y="288977"/>
                </a:lnTo>
                <a:lnTo>
                  <a:pt x="40740" y="273289"/>
                </a:lnTo>
                <a:lnTo>
                  <a:pt x="35852" y="257847"/>
                </a:lnTo>
                <a:lnTo>
                  <a:pt x="31265" y="242715"/>
                </a:lnTo>
                <a:lnTo>
                  <a:pt x="26958" y="227869"/>
                </a:lnTo>
                <a:lnTo>
                  <a:pt x="22882" y="213252"/>
                </a:lnTo>
                <a:lnTo>
                  <a:pt x="19145" y="198809"/>
                </a:lnTo>
                <a:lnTo>
                  <a:pt x="16008" y="184492"/>
                </a:lnTo>
                <a:lnTo>
                  <a:pt x="13558" y="170267"/>
                </a:lnTo>
                <a:lnTo>
                  <a:pt x="11573" y="156272"/>
                </a:lnTo>
                <a:lnTo>
                  <a:pt x="9625" y="142795"/>
                </a:lnTo>
                <a:lnTo>
                  <a:pt x="7464" y="129946"/>
                </a:lnTo>
                <a:lnTo>
                  <a:pt x="5181" y="117521"/>
                </a:lnTo>
                <a:lnTo>
                  <a:pt x="3102" y="105105"/>
                </a:lnTo>
                <a:lnTo>
                  <a:pt x="1411" y="92456"/>
                </a:lnTo>
                <a:lnTo>
                  <a:pt x="293" y="79672"/>
                </a:lnTo>
                <a:lnTo>
                  <a:pt x="0" y="67083"/>
                </a:lnTo>
                <a:lnTo>
                  <a:pt x="590" y="54875"/>
                </a:lnTo>
                <a:lnTo>
                  <a:pt x="2123" y="43237"/>
                </a:lnTo>
                <a:lnTo>
                  <a:pt x="4748" y="32421"/>
                </a:lnTo>
                <a:lnTo>
                  <a:pt x="8453" y="22496"/>
                </a:lnTo>
                <a:lnTo>
                  <a:pt x="13568" y="13849"/>
                </a:lnTo>
                <a:lnTo>
                  <a:pt x="20814" y="7244"/>
                </a:lnTo>
                <a:lnTo>
                  <a:pt x="30388" y="2914"/>
                </a:lnTo>
                <a:lnTo>
                  <a:pt x="41715" y="633"/>
                </a:lnTo>
                <a:lnTo>
                  <a:pt x="53767" y="0"/>
                </a:lnTo>
                <a:lnTo>
                  <a:pt x="65868" y="607"/>
                </a:lnTo>
                <a:lnTo>
                  <a:pt x="77735" y="2112"/>
                </a:lnTo>
                <a:lnTo>
                  <a:pt x="89302" y="4251"/>
                </a:lnTo>
                <a:lnTo>
                  <a:pt x="100586" y="6839"/>
                </a:lnTo>
                <a:lnTo>
                  <a:pt x="111315" y="10065"/>
                </a:lnTo>
                <a:lnTo>
                  <a:pt x="120929" y="14448"/>
                </a:lnTo>
                <a:lnTo>
                  <a:pt x="129210" y="20167"/>
                </a:lnTo>
                <a:lnTo>
                  <a:pt x="136114" y="26647"/>
                </a:lnTo>
                <a:lnTo>
                  <a:pt x="142277" y="33377"/>
                </a:lnTo>
                <a:lnTo>
                  <a:pt x="148238" y="40949"/>
                </a:lnTo>
                <a:lnTo>
                  <a:pt x="154981" y="50543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1769445" y="2839799"/>
            <a:ext cx="178986" cy="21057"/>
          </a:xfrm>
          <a:custGeom>
            <a:avLst/>
            <a:gdLst/>
            <a:ahLst/>
            <a:cxnLst/>
            <a:rect l="0" t="0" r="0" b="0"/>
            <a:pathLst>
              <a:path w="178986" h="21057">
                <a:moveTo>
                  <a:pt x="178985" y="0"/>
                </a:moveTo>
                <a:lnTo>
                  <a:pt x="167317" y="67"/>
                </a:lnTo>
                <a:lnTo>
                  <a:pt x="156828" y="707"/>
                </a:lnTo>
                <a:lnTo>
                  <a:pt x="146522" y="1999"/>
                </a:lnTo>
                <a:lnTo>
                  <a:pt x="136048" y="3686"/>
                </a:lnTo>
                <a:lnTo>
                  <a:pt x="125056" y="5354"/>
                </a:lnTo>
                <a:lnTo>
                  <a:pt x="113413" y="6772"/>
                </a:lnTo>
                <a:lnTo>
                  <a:pt x="101159" y="8043"/>
                </a:lnTo>
                <a:lnTo>
                  <a:pt x="88404" y="9501"/>
                </a:lnTo>
                <a:lnTo>
                  <a:pt x="75278" y="11330"/>
                </a:lnTo>
                <a:lnTo>
                  <a:pt x="62105" y="13397"/>
                </a:lnTo>
                <a:lnTo>
                  <a:pt x="47898" y="15548"/>
                </a:lnTo>
                <a:lnTo>
                  <a:pt x="29178" y="17975"/>
                </a:lnTo>
                <a:lnTo>
                  <a:pt x="0" y="21056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2565003" y="2618700"/>
            <a:ext cx="25666" cy="368499"/>
          </a:xfrm>
          <a:custGeom>
            <a:avLst/>
            <a:gdLst/>
            <a:ahLst/>
            <a:cxnLst/>
            <a:rect l="0" t="0" r="0" b="0"/>
            <a:pathLst>
              <a:path w="25666" h="368499">
                <a:moveTo>
                  <a:pt x="4608" y="0"/>
                </a:moveTo>
                <a:lnTo>
                  <a:pt x="1808" y="8935"/>
                </a:lnTo>
                <a:lnTo>
                  <a:pt x="307" y="18563"/>
                </a:lnTo>
                <a:lnTo>
                  <a:pt x="0" y="29859"/>
                </a:lnTo>
                <a:lnTo>
                  <a:pt x="679" y="42872"/>
                </a:lnTo>
                <a:lnTo>
                  <a:pt x="2148" y="57648"/>
                </a:lnTo>
                <a:lnTo>
                  <a:pt x="4212" y="74022"/>
                </a:lnTo>
                <a:lnTo>
                  <a:pt x="6548" y="91536"/>
                </a:lnTo>
                <a:lnTo>
                  <a:pt x="8723" y="109572"/>
                </a:lnTo>
                <a:lnTo>
                  <a:pt x="10512" y="127732"/>
                </a:lnTo>
                <a:lnTo>
                  <a:pt x="11879" y="145837"/>
                </a:lnTo>
                <a:lnTo>
                  <a:pt x="12879" y="163831"/>
                </a:lnTo>
                <a:lnTo>
                  <a:pt x="13594" y="181710"/>
                </a:lnTo>
                <a:lnTo>
                  <a:pt x="14261" y="199326"/>
                </a:lnTo>
                <a:lnTo>
                  <a:pt x="15250" y="216396"/>
                </a:lnTo>
                <a:lnTo>
                  <a:pt x="16731" y="232808"/>
                </a:lnTo>
                <a:lnTo>
                  <a:pt x="18542" y="248611"/>
                </a:lnTo>
                <a:lnTo>
                  <a:pt x="20296" y="263917"/>
                </a:lnTo>
                <a:lnTo>
                  <a:pt x="21770" y="278842"/>
                </a:lnTo>
                <a:lnTo>
                  <a:pt x="22914" y="293460"/>
                </a:lnTo>
                <a:lnTo>
                  <a:pt x="23879" y="309553"/>
                </a:lnTo>
                <a:lnTo>
                  <a:pt x="24748" y="331893"/>
                </a:lnTo>
                <a:lnTo>
                  <a:pt x="25665" y="368498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2432741" y="2771924"/>
            <a:ext cx="273742" cy="15233"/>
          </a:xfrm>
          <a:custGeom>
            <a:avLst/>
            <a:gdLst/>
            <a:ahLst/>
            <a:cxnLst/>
            <a:rect l="0" t="0" r="0" b="0"/>
            <a:pathLst>
              <a:path w="273742" h="15233">
                <a:moveTo>
                  <a:pt x="273741" y="4703"/>
                </a:moveTo>
                <a:lnTo>
                  <a:pt x="262005" y="4704"/>
                </a:lnTo>
                <a:lnTo>
                  <a:pt x="250877" y="4704"/>
                </a:lnTo>
                <a:lnTo>
                  <a:pt x="239278" y="4699"/>
                </a:lnTo>
                <a:lnTo>
                  <a:pt x="227117" y="4526"/>
                </a:lnTo>
                <a:lnTo>
                  <a:pt x="214457" y="3878"/>
                </a:lnTo>
                <a:lnTo>
                  <a:pt x="201397" y="2634"/>
                </a:lnTo>
                <a:lnTo>
                  <a:pt x="187872" y="1154"/>
                </a:lnTo>
                <a:lnTo>
                  <a:pt x="173658" y="154"/>
                </a:lnTo>
                <a:lnTo>
                  <a:pt x="158689" y="0"/>
                </a:lnTo>
                <a:lnTo>
                  <a:pt x="143045" y="560"/>
                </a:lnTo>
                <a:lnTo>
                  <a:pt x="126859" y="1400"/>
                </a:lnTo>
                <a:lnTo>
                  <a:pt x="110269" y="2229"/>
                </a:lnTo>
                <a:lnTo>
                  <a:pt x="93552" y="3090"/>
                </a:lnTo>
                <a:lnTo>
                  <a:pt x="77103" y="4267"/>
                </a:lnTo>
                <a:lnTo>
                  <a:pt x="61132" y="5902"/>
                </a:lnTo>
                <a:lnTo>
                  <a:pt x="46255" y="7839"/>
                </a:lnTo>
                <a:lnTo>
                  <a:pt x="32119" y="9888"/>
                </a:lnTo>
                <a:lnTo>
                  <a:pt x="17484" y="12231"/>
                </a:lnTo>
                <a:lnTo>
                  <a:pt x="0" y="15232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2765040" y="2587115"/>
            <a:ext cx="457339" cy="431669"/>
          </a:xfrm>
          <a:custGeom>
            <a:avLst/>
            <a:gdLst/>
            <a:ahLst/>
            <a:cxnLst/>
            <a:rect l="0" t="0" r="0" b="0"/>
            <a:pathLst>
              <a:path w="457339" h="431669">
                <a:moveTo>
                  <a:pt x="4613" y="0"/>
                </a:moveTo>
                <a:lnTo>
                  <a:pt x="1813" y="11802"/>
                </a:lnTo>
                <a:lnTo>
                  <a:pt x="311" y="23571"/>
                </a:lnTo>
                <a:lnTo>
                  <a:pt x="0" y="36466"/>
                </a:lnTo>
                <a:lnTo>
                  <a:pt x="506" y="50486"/>
                </a:lnTo>
                <a:lnTo>
                  <a:pt x="1326" y="65463"/>
                </a:lnTo>
                <a:lnTo>
                  <a:pt x="2142" y="81186"/>
                </a:lnTo>
                <a:lnTo>
                  <a:pt x="2826" y="97461"/>
                </a:lnTo>
                <a:lnTo>
                  <a:pt x="3352" y="114134"/>
                </a:lnTo>
                <a:lnTo>
                  <a:pt x="3743" y="131089"/>
                </a:lnTo>
                <a:lnTo>
                  <a:pt x="4190" y="148404"/>
                </a:lnTo>
                <a:lnTo>
                  <a:pt x="5030" y="166327"/>
                </a:lnTo>
                <a:lnTo>
                  <a:pt x="6411" y="184940"/>
                </a:lnTo>
                <a:lnTo>
                  <a:pt x="8154" y="204017"/>
                </a:lnTo>
                <a:lnTo>
                  <a:pt x="9863" y="223130"/>
                </a:lnTo>
                <a:lnTo>
                  <a:pt x="11307" y="242021"/>
                </a:lnTo>
                <a:lnTo>
                  <a:pt x="12427" y="260451"/>
                </a:lnTo>
                <a:lnTo>
                  <a:pt x="13254" y="278134"/>
                </a:lnTo>
                <a:lnTo>
                  <a:pt x="13845" y="294990"/>
                </a:lnTo>
                <a:lnTo>
                  <a:pt x="14257" y="311105"/>
                </a:lnTo>
                <a:lnTo>
                  <a:pt x="14543" y="326628"/>
                </a:lnTo>
                <a:lnTo>
                  <a:pt x="14710" y="341609"/>
                </a:lnTo>
                <a:lnTo>
                  <a:pt x="13824" y="352770"/>
                </a:lnTo>
                <a:lnTo>
                  <a:pt x="11524" y="356042"/>
                </a:lnTo>
                <a:lnTo>
                  <a:pt x="9369" y="352974"/>
                </a:lnTo>
                <a:lnTo>
                  <a:pt x="7968" y="345805"/>
                </a:lnTo>
                <a:lnTo>
                  <a:pt x="7547" y="336090"/>
                </a:lnTo>
                <a:lnTo>
                  <a:pt x="8089" y="324804"/>
                </a:lnTo>
                <a:lnTo>
                  <a:pt x="9444" y="312703"/>
                </a:lnTo>
                <a:lnTo>
                  <a:pt x="11429" y="300456"/>
                </a:lnTo>
                <a:lnTo>
                  <a:pt x="13888" y="288421"/>
                </a:lnTo>
                <a:lnTo>
                  <a:pt x="17015" y="276870"/>
                </a:lnTo>
                <a:lnTo>
                  <a:pt x="21325" y="266098"/>
                </a:lnTo>
                <a:lnTo>
                  <a:pt x="27005" y="256186"/>
                </a:lnTo>
                <a:lnTo>
                  <a:pt x="33939" y="247205"/>
                </a:lnTo>
                <a:lnTo>
                  <a:pt x="41889" y="239310"/>
                </a:lnTo>
                <a:lnTo>
                  <a:pt x="50604" y="232491"/>
                </a:lnTo>
                <a:lnTo>
                  <a:pt x="59709" y="227080"/>
                </a:lnTo>
                <a:lnTo>
                  <a:pt x="68734" y="223799"/>
                </a:lnTo>
                <a:lnTo>
                  <a:pt x="77427" y="222859"/>
                </a:lnTo>
                <a:lnTo>
                  <a:pt x="85737" y="224177"/>
                </a:lnTo>
                <a:lnTo>
                  <a:pt x="93705" y="227645"/>
                </a:lnTo>
                <a:lnTo>
                  <a:pt x="101395" y="232977"/>
                </a:lnTo>
                <a:lnTo>
                  <a:pt x="108713" y="239792"/>
                </a:lnTo>
                <a:lnTo>
                  <a:pt x="115409" y="247721"/>
                </a:lnTo>
                <a:lnTo>
                  <a:pt x="121397" y="256454"/>
                </a:lnTo>
                <a:lnTo>
                  <a:pt x="126741" y="265755"/>
                </a:lnTo>
                <a:lnTo>
                  <a:pt x="131566" y="275450"/>
                </a:lnTo>
                <a:lnTo>
                  <a:pt x="135992" y="285421"/>
                </a:lnTo>
                <a:lnTo>
                  <a:pt x="139966" y="295743"/>
                </a:lnTo>
                <a:lnTo>
                  <a:pt x="143263" y="306666"/>
                </a:lnTo>
                <a:lnTo>
                  <a:pt x="145820" y="318272"/>
                </a:lnTo>
                <a:lnTo>
                  <a:pt x="147877" y="330340"/>
                </a:lnTo>
                <a:lnTo>
                  <a:pt x="149873" y="342440"/>
                </a:lnTo>
                <a:lnTo>
                  <a:pt x="152073" y="354252"/>
                </a:lnTo>
                <a:lnTo>
                  <a:pt x="154673" y="363289"/>
                </a:lnTo>
                <a:lnTo>
                  <a:pt x="157486" y="366436"/>
                </a:lnTo>
                <a:lnTo>
                  <a:pt x="160069" y="364565"/>
                </a:lnTo>
                <a:lnTo>
                  <a:pt x="162566" y="359389"/>
                </a:lnTo>
                <a:lnTo>
                  <a:pt x="165330" y="352344"/>
                </a:lnTo>
                <a:lnTo>
                  <a:pt x="168747" y="344535"/>
                </a:lnTo>
                <a:lnTo>
                  <a:pt x="172956" y="336577"/>
                </a:lnTo>
                <a:lnTo>
                  <a:pt x="178058" y="328886"/>
                </a:lnTo>
                <a:lnTo>
                  <a:pt x="184226" y="321846"/>
                </a:lnTo>
                <a:lnTo>
                  <a:pt x="191449" y="315580"/>
                </a:lnTo>
                <a:lnTo>
                  <a:pt x="199739" y="310026"/>
                </a:lnTo>
                <a:lnTo>
                  <a:pt x="209205" y="305051"/>
                </a:lnTo>
                <a:lnTo>
                  <a:pt x="219795" y="300518"/>
                </a:lnTo>
                <a:lnTo>
                  <a:pt x="231329" y="296470"/>
                </a:lnTo>
                <a:lnTo>
                  <a:pt x="243595" y="293123"/>
                </a:lnTo>
                <a:lnTo>
                  <a:pt x="256396" y="290531"/>
                </a:lnTo>
                <a:lnTo>
                  <a:pt x="269415" y="288451"/>
                </a:lnTo>
                <a:lnTo>
                  <a:pt x="282227" y="286440"/>
                </a:lnTo>
                <a:lnTo>
                  <a:pt x="294617" y="284227"/>
                </a:lnTo>
                <a:lnTo>
                  <a:pt x="306393" y="281570"/>
                </a:lnTo>
                <a:lnTo>
                  <a:pt x="317309" y="278175"/>
                </a:lnTo>
                <a:lnTo>
                  <a:pt x="327319" y="273960"/>
                </a:lnTo>
                <a:lnTo>
                  <a:pt x="336534" y="269010"/>
                </a:lnTo>
                <a:lnTo>
                  <a:pt x="345117" y="263470"/>
                </a:lnTo>
                <a:lnTo>
                  <a:pt x="353225" y="257482"/>
                </a:lnTo>
                <a:lnTo>
                  <a:pt x="360825" y="251005"/>
                </a:lnTo>
                <a:lnTo>
                  <a:pt x="367711" y="243827"/>
                </a:lnTo>
                <a:lnTo>
                  <a:pt x="373811" y="235886"/>
                </a:lnTo>
                <a:lnTo>
                  <a:pt x="378722" y="227265"/>
                </a:lnTo>
                <a:lnTo>
                  <a:pt x="381658" y="218101"/>
                </a:lnTo>
                <a:lnTo>
                  <a:pt x="382363" y="208536"/>
                </a:lnTo>
                <a:lnTo>
                  <a:pt x="380885" y="199012"/>
                </a:lnTo>
                <a:lnTo>
                  <a:pt x="377310" y="190231"/>
                </a:lnTo>
                <a:lnTo>
                  <a:pt x="371901" y="182519"/>
                </a:lnTo>
                <a:lnTo>
                  <a:pt x="364865" y="176021"/>
                </a:lnTo>
                <a:lnTo>
                  <a:pt x="356256" y="170873"/>
                </a:lnTo>
                <a:lnTo>
                  <a:pt x="346252" y="167012"/>
                </a:lnTo>
                <a:lnTo>
                  <a:pt x="335283" y="164554"/>
                </a:lnTo>
                <a:lnTo>
                  <a:pt x="323930" y="163869"/>
                </a:lnTo>
                <a:lnTo>
                  <a:pt x="312555" y="165000"/>
                </a:lnTo>
                <a:lnTo>
                  <a:pt x="301309" y="167705"/>
                </a:lnTo>
                <a:lnTo>
                  <a:pt x="290223" y="171655"/>
                </a:lnTo>
                <a:lnTo>
                  <a:pt x="279290" y="176532"/>
                </a:lnTo>
                <a:lnTo>
                  <a:pt x="268642" y="182075"/>
                </a:lnTo>
                <a:lnTo>
                  <a:pt x="258558" y="188086"/>
                </a:lnTo>
                <a:lnTo>
                  <a:pt x="249147" y="194427"/>
                </a:lnTo>
                <a:lnTo>
                  <a:pt x="240520" y="201157"/>
                </a:lnTo>
                <a:lnTo>
                  <a:pt x="232871" y="208514"/>
                </a:lnTo>
                <a:lnTo>
                  <a:pt x="226209" y="216578"/>
                </a:lnTo>
                <a:lnTo>
                  <a:pt x="220394" y="225283"/>
                </a:lnTo>
                <a:lnTo>
                  <a:pt x="215247" y="234505"/>
                </a:lnTo>
                <a:lnTo>
                  <a:pt x="210604" y="244118"/>
                </a:lnTo>
                <a:lnTo>
                  <a:pt x="206654" y="254014"/>
                </a:lnTo>
                <a:lnTo>
                  <a:pt x="203905" y="264110"/>
                </a:lnTo>
                <a:lnTo>
                  <a:pt x="202538" y="274349"/>
                </a:lnTo>
                <a:lnTo>
                  <a:pt x="202434" y="284851"/>
                </a:lnTo>
                <a:lnTo>
                  <a:pt x="203353" y="295895"/>
                </a:lnTo>
                <a:lnTo>
                  <a:pt x="205054" y="307577"/>
                </a:lnTo>
                <a:lnTo>
                  <a:pt x="207652" y="319526"/>
                </a:lnTo>
                <a:lnTo>
                  <a:pt x="211599" y="331014"/>
                </a:lnTo>
                <a:lnTo>
                  <a:pt x="217031" y="341665"/>
                </a:lnTo>
                <a:lnTo>
                  <a:pt x="223796" y="351443"/>
                </a:lnTo>
                <a:lnTo>
                  <a:pt x="231633" y="360470"/>
                </a:lnTo>
                <a:lnTo>
                  <a:pt x="240281" y="368913"/>
                </a:lnTo>
                <a:lnTo>
                  <a:pt x="249680" y="376923"/>
                </a:lnTo>
                <a:lnTo>
                  <a:pt x="259967" y="384623"/>
                </a:lnTo>
                <a:lnTo>
                  <a:pt x="271144" y="392101"/>
                </a:lnTo>
                <a:lnTo>
                  <a:pt x="283090" y="399262"/>
                </a:lnTo>
                <a:lnTo>
                  <a:pt x="295641" y="405844"/>
                </a:lnTo>
                <a:lnTo>
                  <a:pt x="308645" y="411748"/>
                </a:lnTo>
                <a:lnTo>
                  <a:pt x="322141" y="416865"/>
                </a:lnTo>
                <a:lnTo>
                  <a:pt x="336340" y="421003"/>
                </a:lnTo>
                <a:lnTo>
                  <a:pt x="351296" y="424155"/>
                </a:lnTo>
                <a:lnTo>
                  <a:pt x="366763" y="426459"/>
                </a:lnTo>
                <a:lnTo>
                  <a:pt x="382299" y="428096"/>
                </a:lnTo>
                <a:lnTo>
                  <a:pt x="397621" y="429238"/>
                </a:lnTo>
                <a:lnTo>
                  <a:pt x="412044" y="430026"/>
                </a:lnTo>
                <a:lnTo>
                  <a:pt x="425819" y="430648"/>
                </a:lnTo>
                <a:lnTo>
                  <a:pt x="440152" y="431164"/>
                </a:lnTo>
                <a:lnTo>
                  <a:pt x="457338" y="431668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3586262" y="2520889"/>
            <a:ext cx="394169" cy="603180"/>
          </a:xfrm>
          <a:custGeom>
            <a:avLst/>
            <a:gdLst/>
            <a:ahLst/>
            <a:cxnLst/>
            <a:rect l="0" t="0" r="0" b="0"/>
            <a:pathLst>
              <a:path w="394169" h="603180">
                <a:moveTo>
                  <a:pt x="4613" y="529480"/>
                </a:moveTo>
                <a:lnTo>
                  <a:pt x="1813" y="520611"/>
                </a:lnTo>
                <a:lnTo>
                  <a:pt x="311" y="511625"/>
                </a:lnTo>
                <a:lnTo>
                  <a:pt x="0" y="501625"/>
                </a:lnTo>
                <a:lnTo>
                  <a:pt x="507" y="490471"/>
                </a:lnTo>
                <a:lnTo>
                  <a:pt x="1326" y="478011"/>
                </a:lnTo>
                <a:lnTo>
                  <a:pt x="2146" y="464309"/>
                </a:lnTo>
                <a:lnTo>
                  <a:pt x="3003" y="449891"/>
                </a:lnTo>
                <a:lnTo>
                  <a:pt x="4178" y="435610"/>
                </a:lnTo>
                <a:lnTo>
                  <a:pt x="5817" y="421930"/>
                </a:lnTo>
                <a:lnTo>
                  <a:pt x="7918" y="408629"/>
                </a:lnTo>
                <a:lnTo>
                  <a:pt x="10406" y="395019"/>
                </a:lnTo>
                <a:lnTo>
                  <a:pt x="13194" y="380706"/>
                </a:lnTo>
                <a:lnTo>
                  <a:pt x="16202" y="365464"/>
                </a:lnTo>
                <a:lnTo>
                  <a:pt x="19368" y="349081"/>
                </a:lnTo>
                <a:lnTo>
                  <a:pt x="22639" y="331573"/>
                </a:lnTo>
                <a:lnTo>
                  <a:pt x="25817" y="313271"/>
                </a:lnTo>
                <a:lnTo>
                  <a:pt x="28571" y="294694"/>
                </a:lnTo>
                <a:lnTo>
                  <a:pt x="30760" y="276170"/>
                </a:lnTo>
                <a:lnTo>
                  <a:pt x="32569" y="257988"/>
                </a:lnTo>
                <a:lnTo>
                  <a:pt x="34398" y="240474"/>
                </a:lnTo>
                <a:lnTo>
                  <a:pt x="36488" y="223736"/>
                </a:lnTo>
                <a:lnTo>
                  <a:pt x="39063" y="207869"/>
                </a:lnTo>
                <a:lnTo>
                  <a:pt x="42403" y="193045"/>
                </a:lnTo>
                <a:lnTo>
                  <a:pt x="46581" y="179259"/>
                </a:lnTo>
                <a:lnTo>
                  <a:pt x="51507" y="166525"/>
                </a:lnTo>
                <a:lnTo>
                  <a:pt x="57031" y="154956"/>
                </a:lnTo>
                <a:lnTo>
                  <a:pt x="63017" y="144536"/>
                </a:lnTo>
                <a:lnTo>
                  <a:pt x="69833" y="136193"/>
                </a:lnTo>
                <a:lnTo>
                  <a:pt x="77170" y="131707"/>
                </a:lnTo>
                <a:lnTo>
                  <a:pt x="83792" y="131557"/>
                </a:lnTo>
                <a:lnTo>
                  <a:pt x="89876" y="135226"/>
                </a:lnTo>
                <a:lnTo>
                  <a:pt x="95847" y="141900"/>
                </a:lnTo>
                <a:lnTo>
                  <a:pt x="101937" y="150639"/>
                </a:lnTo>
                <a:lnTo>
                  <a:pt x="108218" y="160503"/>
                </a:lnTo>
                <a:lnTo>
                  <a:pt x="114685" y="170884"/>
                </a:lnTo>
                <a:lnTo>
                  <a:pt x="121307" y="181468"/>
                </a:lnTo>
                <a:lnTo>
                  <a:pt x="128046" y="192111"/>
                </a:lnTo>
                <a:lnTo>
                  <a:pt x="134872" y="202750"/>
                </a:lnTo>
                <a:lnTo>
                  <a:pt x="141759" y="213201"/>
                </a:lnTo>
                <a:lnTo>
                  <a:pt x="148688" y="223154"/>
                </a:lnTo>
                <a:lnTo>
                  <a:pt x="155651" y="232469"/>
                </a:lnTo>
                <a:lnTo>
                  <a:pt x="162801" y="240691"/>
                </a:lnTo>
                <a:lnTo>
                  <a:pt x="170442" y="247004"/>
                </a:lnTo>
                <a:lnTo>
                  <a:pt x="178691" y="251131"/>
                </a:lnTo>
                <a:lnTo>
                  <a:pt x="187350" y="253104"/>
                </a:lnTo>
                <a:lnTo>
                  <a:pt x="196009" y="252998"/>
                </a:lnTo>
                <a:lnTo>
                  <a:pt x="204425" y="251073"/>
                </a:lnTo>
                <a:lnTo>
                  <a:pt x="212532" y="247529"/>
                </a:lnTo>
                <a:lnTo>
                  <a:pt x="220357" y="242417"/>
                </a:lnTo>
                <a:lnTo>
                  <a:pt x="227953" y="235901"/>
                </a:lnTo>
                <a:lnTo>
                  <a:pt x="235376" y="227919"/>
                </a:lnTo>
                <a:lnTo>
                  <a:pt x="242674" y="218126"/>
                </a:lnTo>
                <a:lnTo>
                  <a:pt x="249883" y="206504"/>
                </a:lnTo>
                <a:lnTo>
                  <a:pt x="257031" y="193461"/>
                </a:lnTo>
                <a:lnTo>
                  <a:pt x="264138" y="179644"/>
                </a:lnTo>
                <a:lnTo>
                  <a:pt x="271216" y="165499"/>
                </a:lnTo>
                <a:lnTo>
                  <a:pt x="278274" y="151258"/>
                </a:lnTo>
                <a:lnTo>
                  <a:pt x="285319" y="137018"/>
                </a:lnTo>
                <a:lnTo>
                  <a:pt x="292352" y="122816"/>
                </a:lnTo>
                <a:lnTo>
                  <a:pt x="299210" y="108822"/>
                </a:lnTo>
                <a:lnTo>
                  <a:pt x="305588" y="95339"/>
                </a:lnTo>
                <a:lnTo>
                  <a:pt x="311360" y="82487"/>
                </a:lnTo>
                <a:lnTo>
                  <a:pt x="316557" y="70228"/>
                </a:lnTo>
                <a:lnTo>
                  <a:pt x="321281" y="58455"/>
                </a:lnTo>
                <a:lnTo>
                  <a:pt x="325646" y="47051"/>
                </a:lnTo>
                <a:lnTo>
                  <a:pt x="329748" y="35917"/>
                </a:lnTo>
                <a:lnTo>
                  <a:pt x="333663" y="24974"/>
                </a:lnTo>
                <a:lnTo>
                  <a:pt x="337462" y="14195"/>
                </a:lnTo>
                <a:lnTo>
                  <a:pt x="341664" y="4718"/>
                </a:lnTo>
                <a:lnTo>
                  <a:pt x="346553" y="0"/>
                </a:lnTo>
                <a:lnTo>
                  <a:pt x="350813" y="1926"/>
                </a:lnTo>
                <a:lnTo>
                  <a:pt x="353249" y="8715"/>
                </a:lnTo>
                <a:lnTo>
                  <a:pt x="354089" y="19008"/>
                </a:lnTo>
                <a:lnTo>
                  <a:pt x="354078" y="32104"/>
                </a:lnTo>
                <a:lnTo>
                  <a:pt x="353745" y="47417"/>
                </a:lnTo>
                <a:lnTo>
                  <a:pt x="353353" y="64084"/>
                </a:lnTo>
                <a:lnTo>
                  <a:pt x="353004" y="81039"/>
                </a:lnTo>
                <a:lnTo>
                  <a:pt x="352730" y="97664"/>
                </a:lnTo>
                <a:lnTo>
                  <a:pt x="352525" y="113759"/>
                </a:lnTo>
                <a:lnTo>
                  <a:pt x="352378" y="129336"/>
                </a:lnTo>
                <a:lnTo>
                  <a:pt x="352270" y="144483"/>
                </a:lnTo>
                <a:lnTo>
                  <a:pt x="352026" y="159302"/>
                </a:lnTo>
                <a:lnTo>
                  <a:pt x="351329" y="173880"/>
                </a:lnTo>
                <a:lnTo>
                  <a:pt x="350047" y="188293"/>
                </a:lnTo>
                <a:lnTo>
                  <a:pt x="348372" y="202755"/>
                </a:lnTo>
                <a:lnTo>
                  <a:pt x="346709" y="217612"/>
                </a:lnTo>
                <a:lnTo>
                  <a:pt x="345296" y="233014"/>
                </a:lnTo>
                <a:lnTo>
                  <a:pt x="344197" y="248781"/>
                </a:lnTo>
                <a:lnTo>
                  <a:pt x="343384" y="264519"/>
                </a:lnTo>
                <a:lnTo>
                  <a:pt x="342808" y="279995"/>
                </a:lnTo>
                <a:lnTo>
                  <a:pt x="342574" y="295148"/>
                </a:lnTo>
                <a:lnTo>
                  <a:pt x="342941" y="310010"/>
                </a:lnTo>
                <a:lnTo>
                  <a:pt x="343998" y="324636"/>
                </a:lnTo>
                <a:lnTo>
                  <a:pt x="345520" y="339086"/>
                </a:lnTo>
                <a:lnTo>
                  <a:pt x="347080" y="353408"/>
                </a:lnTo>
                <a:lnTo>
                  <a:pt x="348428" y="367640"/>
                </a:lnTo>
                <a:lnTo>
                  <a:pt x="349654" y="381810"/>
                </a:lnTo>
                <a:lnTo>
                  <a:pt x="351083" y="395937"/>
                </a:lnTo>
                <a:lnTo>
                  <a:pt x="352897" y="410044"/>
                </a:lnTo>
                <a:lnTo>
                  <a:pt x="355116" y="424468"/>
                </a:lnTo>
                <a:lnTo>
                  <a:pt x="357684" y="439830"/>
                </a:lnTo>
                <a:lnTo>
                  <a:pt x="360525" y="456378"/>
                </a:lnTo>
                <a:lnTo>
                  <a:pt x="363570" y="473561"/>
                </a:lnTo>
                <a:lnTo>
                  <a:pt x="366759" y="490255"/>
                </a:lnTo>
                <a:lnTo>
                  <a:pt x="370051" y="505851"/>
                </a:lnTo>
                <a:lnTo>
                  <a:pt x="373413" y="520253"/>
                </a:lnTo>
                <a:lnTo>
                  <a:pt x="376823" y="533612"/>
                </a:lnTo>
                <a:lnTo>
                  <a:pt x="380261" y="546143"/>
                </a:lnTo>
                <a:lnTo>
                  <a:pt x="383565" y="557796"/>
                </a:lnTo>
                <a:lnTo>
                  <a:pt x="386755" y="569491"/>
                </a:lnTo>
                <a:lnTo>
                  <a:pt x="390110" y="583380"/>
                </a:lnTo>
                <a:lnTo>
                  <a:pt x="394168" y="603179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4096243" y="2955612"/>
            <a:ext cx="21058" cy="168457"/>
          </a:xfrm>
          <a:custGeom>
            <a:avLst/>
            <a:gdLst/>
            <a:ahLst/>
            <a:cxnLst/>
            <a:rect l="0" t="0" r="0" b="0"/>
            <a:pathLst>
              <a:path w="21058" h="168457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5" y="36462"/>
                </a:lnTo>
                <a:lnTo>
                  <a:pt x="177" y="50310"/>
                </a:lnTo>
                <a:lnTo>
                  <a:pt x="826" y="64638"/>
                </a:lnTo>
                <a:lnTo>
                  <a:pt x="2080" y="79102"/>
                </a:lnTo>
                <a:lnTo>
                  <a:pt x="3904" y="93379"/>
                </a:lnTo>
                <a:lnTo>
                  <a:pt x="6201" y="107107"/>
                </a:lnTo>
                <a:lnTo>
                  <a:pt x="8852" y="120135"/>
                </a:lnTo>
                <a:lnTo>
                  <a:pt x="11609" y="132056"/>
                </a:lnTo>
                <a:lnTo>
                  <a:pt x="14364" y="143281"/>
                </a:lnTo>
                <a:lnTo>
                  <a:pt x="17357" y="154796"/>
                </a:lnTo>
                <a:lnTo>
                  <a:pt x="21057" y="168456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4117300" y="2734514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0" y="0"/>
                </a:moveTo>
                <a:lnTo>
                  <a:pt x="10529" y="0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4256019" y="2552091"/>
            <a:ext cx="198194" cy="558357"/>
          </a:xfrm>
          <a:custGeom>
            <a:avLst/>
            <a:gdLst/>
            <a:ahLst/>
            <a:cxnLst/>
            <a:rect l="0" t="0" r="0" b="0"/>
            <a:pathLst>
              <a:path w="198194" h="558357">
                <a:moveTo>
                  <a:pt x="124494" y="371935"/>
                </a:moveTo>
                <a:lnTo>
                  <a:pt x="121493" y="360334"/>
                </a:lnTo>
                <a:lnTo>
                  <a:pt x="118070" y="350486"/>
                </a:lnTo>
                <a:lnTo>
                  <a:pt x="113865" y="341490"/>
                </a:lnTo>
                <a:lnTo>
                  <a:pt x="108620" y="333394"/>
                </a:lnTo>
                <a:lnTo>
                  <a:pt x="101841" y="326663"/>
                </a:lnTo>
                <a:lnTo>
                  <a:pt x="93413" y="321460"/>
                </a:lnTo>
                <a:lnTo>
                  <a:pt x="83846" y="318125"/>
                </a:lnTo>
                <a:lnTo>
                  <a:pt x="74051" y="317312"/>
                </a:lnTo>
                <a:lnTo>
                  <a:pt x="64582" y="319140"/>
                </a:lnTo>
                <a:lnTo>
                  <a:pt x="55618" y="323282"/>
                </a:lnTo>
                <a:lnTo>
                  <a:pt x="47145" y="329259"/>
                </a:lnTo>
                <a:lnTo>
                  <a:pt x="39083" y="336607"/>
                </a:lnTo>
                <a:lnTo>
                  <a:pt x="31501" y="344944"/>
                </a:lnTo>
                <a:lnTo>
                  <a:pt x="24620" y="353975"/>
                </a:lnTo>
                <a:lnTo>
                  <a:pt x="18509" y="363498"/>
                </a:lnTo>
                <a:lnTo>
                  <a:pt x="13251" y="373686"/>
                </a:lnTo>
                <a:lnTo>
                  <a:pt x="9016" y="385050"/>
                </a:lnTo>
                <a:lnTo>
                  <a:pt x="5798" y="397771"/>
                </a:lnTo>
                <a:lnTo>
                  <a:pt x="3450" y="411570"/>
                </a:lnTo>
                <a:lnTo>
                  <a:pt x="1783" y="425905"/>
                </a:lnTo>
                <a:lnTo>
                  <a:pt x="626" y="440395"/>
                </a:lnTo>
                <a:lnTo>
                  <a:pt x="0" y="454700"/>
                </a:lnTo>
                <a:lnTo>
                  <a:pt x="103" y="468451"/>
                </a:lnTo>
                <a:lnTo>
                  <a:pt x="992" y="481511"/>
                </a:lnTo>
                <a:lnTo>
                  <a:pt x="2741" y="493923"/>
                </a:lnTo>
                <a:lnTo>
                  <a:pt x="5518" y="505807"/>
                </a:lnTo>
                <a:lnTo>
                  <a:pt x="9319" y="517278"/>
                </a:lnTo>
                <a:lnTo>
                  <a:pt x="14161" y="528120"/>
                </a:lnTo>
                <a:lnTo>
                  <a:pt x="20159" y="537803"/>
                </a:lnTo>
                <a:lnTo>
                  <a:pt x="27269" y="546118"/>
                </a:lnTo>
                <a:lnTo>
                  <a:pt x="35314" y="552684"/>
                </a:lnTo>
                <a:lnTo>
                  <a:pt x="44084" y="556814"/>
                </a:lnTo>
                <a:lnTo>
                  <a:pt x="53385" y="558356"/>
                </a:lnTo>
                <a:lnTo>
                  <a:pt x="62900" y="557288"/>
                </a:lnTo>
                <a:lnTo>
                  <a:pt x="72207" y="553464"/>
                </a:lnTo>
                <a:lnTo>
                  <a:pt x="81095" y="547078"/>
                </a:lnTo>
                <a:lnTo>
                  <a:pt x="89536" y="538573"/>
                </a:lnTo>
                <a:lnTo>
                  <a:pt x="97592" y="528439"/>
                </a:lnTo>
                <a:lnTo>
                  <a:pt x="105342" y="517116"/>
                </a:lnTo>
                <a:lnTo>
                  <a:pt x="112700" y="505110"/>
                </a:lnTo>
                <a:lnTo>
                  <a:pt x="119423" y="492986"/>
                </a:lnTo>
                <a:lnTo>
                  <a:pt x="125429" y="481058"/>
                </a:lnTo>
                <a:lnTo>
                  <a:pt x="130785" y="469423"/>
                </a:lnTo>
                <a:lnTo>
                  <a:pt x="135617" y="458070"/>
                </a:lnTo>
                <a:lnTo>
                  <a:pt x="140054" y="446948"/>
                </a:lnTo>
                <a:lnTo>
                  <a:pt x="144204" y="436003"/>
                </a:lnTo>
                <a:lnTo>
                  <a:pt x="148152" y="425186"/>
                </a:lnTo>
                <a:lnTo>
                  <a:pt x="151958" y="414446"/>
                </a:lnTo>
                <a:lnTo>
                  <a:pt x="155669" y="403265"/>
                </a:lnTo>
                <a:lnTo>
                  <a:pt x="159314" y="390701"/>
                </a:lnTo>
                <a:lnTo>
                  <a:pt x="162910" y="376360"/>
                </a:lnTo>
                <a:lnTo>
                  <a:pt x="166307" y="360660"/>
                </a:lnTo>
                <a:lnTo>
                  <a:pt x="169209" y="344511"/>
                </a:lnTo>
                <a:lnTo>
                  <a:pt x="171497" y="328507"/>
                </a:lnTo>
                <a:lnTo>
                  <a:pt x="173373" y="313035"/>
                </a:lnTo>
                <a:lnTo>
                  <a:pt x="175246" y="298426"/>
                </a:lnTo>
                <a:lnTo>
                  <a:pt x="177361" y="284737"/>
                </a:lnTo>
                <a:lnTo>
                  <a:pt x="179783" y="271206"/>
                </a:lnTo>
                <a:lnTo>
                  <a:pt x="182487" y="256435"/>
                </a:lnTo>
                <a:lnTo>
                  <a:pt x="185418" y="239745"/>
                </a:lnTo>
                <a:lnTo>
                  <a:pt x="188351" y="221292"/>
                </a:lnTo>
                <a:lnTo>
                  <a:pt x="190933" y="201683"/>
                </a:lnTo>
                <a:lnTo>
                  <a:pt x="192995" y="181419"/>
                </a:lnTo>
                <a:lnTo>
                  <a:pt x="194377" y="160967"/>
                </a:lnTo>
                <a:lnTo>
                  <a:pt x="194854" y="140798"/>
                </a:lnTo>
                <a:lnTo>
                  <a:pt x="194400" y="121134"/>
                </a:lnTo>
                <a:lnTo>
                  <a:pt x="193299" y="102154"/>
                </a:lnTo>
                <a:lnTo>
                  <a:pt x="192029" y="84089"/>
                </a:lnTo>
                <a:lnTo>
                  <a:pt x="190880" y="66973"/>
                </a:lnTo>
                <a:lnTo>
                  <a:pt x="189789" y="50850"/>
                </a:lnTo>
                <a:lnTo>
                  <a:pt x="188450" y="35854"/>
                </a:lnTo>
                <a:lnTo>
                  <a:pt x="186673" y="21976"/>
                </a:lnTo>
                <a:lnTo>
                  <a:pt x="183603" y="10116"/>
                </a:lnTo>
                <a:lnTo>
                  <a:pt x="178747" y="2390"/>
                </a:lnTo>
                <a:lnTo>
                  <a:pt x="173330" y="0"/>
                </a:lnTo>
                <a:lnTo>
                  <a:pt x="168052" y="2689"/>
                </a:lnTo>
                <a:lnTo>
                  <a:pt x="163127" y="9554"/>
                </a:lnTo>
                <a:lnTo>
                  <a:pt x="158726" y="19764"/>
                </a:lnTo>
                <a:lnTo>
                  <a:pt x="155098" y="32761"/>
                </a:lnTo>
                <a:lnTo>
                  <a:pt x="152302" y="47994"/>
                </a:lnTo>
                <a:lnTo>
                  <a:pt x="150243" y="64602"/>
                </a:lnTo>
                <a:lnTo>
                  <a:pt x="148774" y="81514"/>
                </a:lnTo>
                <a:lnTo>
                  <a:pt x="147747" y="98123"/>
                </a:lnTo>
                <a:lnTo>
                  <a:pt x="147037" y="114717"/>
                </a:lnTo>
                <a:lnTo>
                  <a:pt x="146553" y="132225"/>
                </a:lnTo>
                <a:lnTo>
                  <a:pt x="146225" y="151118"/>
                </a:lnTo>
                <a:lnTo>
                  <a:pt x="146003" y="171234"/>
                </a:lnTo>
                <a:lnTo>
                  <a:pt x="145853" y="192050"/>
                </a:lnTo>
                <a:lnTo>
                  <a:pt x="145753" y="213161"/>
                </a:lnTo>
                <a:lnTo>
                  <a:pt x="145686" y="234032"/>
                </a:lnTo>
                <a:lnTo>
                  <a:pt x="145641" y="253960"/>
                </a:lnTo>
                <a:lnTo>
                  <a:pt x="145616" y="272647"/>
                </a:lnTo>
                <a:lnTo>
                  <a:pt x="145768" y="289989"/>
                </a:lnTo>
                <a:lnTo>
                  <a:pt x="146404" y="305884"/>
                </a:lnTo>
                <a:lnTo>
                  <a:pt x="147643" y="320447"/>
                </a:lnTo>
                <a:lnTo>
                  <a:pt x="149290" y="334400"/>
                </a:lnTo>
                <a:lnTo>
                  <a:pt x="150934" y="348923"/>
                </a:lnTo>
                <a:lnTo>
                  <a:pt x="152339" y="364625"/>
                </a:lnTo>
                <a:lnTo>
                  <a:pt x="153602" y="381261"/>
                </a:lnTo>
                <a:lnTo>
                  <a:pt x="155057" y="398047"/>
                </a:lnTo>
                <a:lnTo>
                  <a:pt x="156893" y="414487"/>
                </a:lnTo>
                <a:lnTo>
                  <a:pt x="159295" y="430422"/>
                </a:lnTo>
                <a:lnTo>
                  <a:pt x="162519" y="445875"/>
                </a:lnTo>
                <a:lnTo>
                  <a:pt x="166615" y="460916"/>
                </a:lnTo>
                <a:lnTo>
                  <a:pt x="171365" y="475230"/>
                </a:lnTo>
                <a:lnTo>
                  <a:pt x="176949" y="489605"/>
                </a:lnTo>
                <a:lnTo>
                  <a:pt x="184978" y="506424"/>
                </a:lnTo>
                <a:lnTo>
                  <a:pt x="198193" y="529863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4538440" y="2797685"/>
            <a:ext cx="367249" cy="302023"/>
          </a:xfrm>
          <a:custGeom>
            <a:avLst/>
            <a:gdLst/>
            <a:ahLst/>
            <a:cxnLst/>
            <a:rect l="0" t="0" r="0" b="0"/>
            <a:pathLst>
              <a:path w="367249" h="302023">
                <a:moveTo>
                  <a:pt x="0" y="84228"/>
                </a:moveTo>
                <a:lnTo>
                  <a:pt x="67" y="95963"/>
                </a:lnTo>
                <a:lnTo>
                  <a:pt x="707" y="107092"/>
                </a:lnTo>
                <a:lnTo>
                  <a:pt x="2004" y="118685"/>
                </a:lnTo>
                <a:lnTo>
                  <a:pt x="3864" y="130674"/>
                </a:lnTo>
                <a:lnTo>
                  <a:pt x="6180" y="142685"/>
                </a:lnTo>
                <a:lnTo>
                  <a:pt x="8847" y="154488"/>
                </a:lnTo>
                <a:lnTo>
                  <a:pt x="11771" y="166015"/>
                </a:lnTo>
                <a:lnTo>
                  <a:pt x="14878" y="177283"/>
                </a:lnTo>
                <a:lnTo>
                  <a:pt x="18113" y="188347"/>
                </a:lnTo>
                <a:lnTo>
                  <a:pt x="21437" y="199420"/>
                </a:lnTo>
                <a:lnTo>
                  <a:pt x="24822" y="210855"/>
                </a:lnTo>
                <a:lnTo>
                  <a:pt x="28251" y="222808"/>
                </a:lnTo>
                <a:lnTo>
                  <a:pt x="31877" y="235108"/>
                </a:lnTo>
                <a:lnTo>
                  <a:pt x="35997" y="247366"/>
                </a:lnTo>
                <a:lnTo>
                  <a:pt x="40740" y="259342"/>
                </a:lnTo>
                <a:lnTo>
                  <a:pt x="46230" y="270655"/>
                </a:lnTo>
                <a:lnTo>
                  <a:pt x="52673" y="280719"/>
                </a:lnTo>
                <a:lnTo>
                  <a:pt x="60080" y="289321"/>
                </a:lnTo>
                <a:lnTo>
                  <a:pt x="68155" y="296096"/>
                </a:lnTo>
                <a:lnTo>
                  <a:pt x="76414" y="300373"/>
                </a:lnTo>
                <a:lnTo>
                  <a:pt x="84554" y="302022"/>
                </a:lnTo>
                <a:lnTo>
                  <a:pt x="92305" y="301197"/>
                </a:lnTo>
                <a:lnTo>
                  <a:pt x="99357" y="298069"/>
                </a:lnTo>
                <a:lnTo>
                  <a:pt x="105616" y="292968"/>
                </a:lnTo>
                <a:lnTo>
                  <a:pt x="111157" y="286310"/>
                </a:lnTo>
                <a:lnTo>
                  <a:pt x="116121" y="278488"/>
                </a:lnTo>
                <a:lnTo>
                  <a:pt x="120650" y="269826"/>
                </a:lnTo>
                <a:lnTo>
                  <a:pt x="124864" y="260572"/>
                </a:lnTo>
                <a:lnTo>
                  <a:pt x="128854" y="250909"/>
                </a:lnTo>
                <a:lnTo>
                  <a:pt x="132691" y="240965"/>
                </a:lnTo>
                <a:lnTo>
                  <a:pt x="136421" y="230829"/>
                </a:lnTo>
                <a:lnTo>
                  <a:pt x="140079" y="220565"/>
                </a:lnTo>
                <a:lnTo>
                  <a:pt x="143688" y="210213"/>
                </a:lnTo>
                <a:lnTo>
                  <a:pt x="147265" y="199803"/>
                </a:lnTo>
                <a:lnTo>
                  <a:pt x="150819" y="189354"/>
                </a:lnTo>
                <a:lnTo>
                  <a:pt x="154372" y="178910"/>
                </a:lnTo>
                <a:lnTo>
                  <a:pt x="158412" y="169662"/>
                </a:lnTo>
                <a:lnTo>
                  <a:pt x="163522" y="164939"/>
                </a:lnTo>
                <a:lnTo>
                  <a:pt x="168995" y="166329"/>
                </a:lnTo>
                <a:lnTo>
                  <a:pt x="173881" y="171926"/>
                </a:lnTo>
                <a:lnTo>
                  <a:pt x="178170" y="180088"/>
                </a:lnTo>
                <a:lnTo>
                  <a:pt x="182086" y="189615"/>
                </a:lnTo>
                <a:lnTo>
                  <a:pt x="185806" y="199788"/>
                </a:lnTo>
                <a:lnTo>
                  <a:pt x="189591" y="210241"/>
                </a:lnTo>
                <a:lnTo>
                  <a:pt x="193799" y="220800"/>
                </a:lnTo>
                <a:lnTo>
                  <a:pt x="198587" y="231384"/>
                </a:lnTo>
                <a:lnTo>
                  <a:pt x="203934" y="241800"/>
                </a:lnTo>
                <a:lnTo>
                  <a:pt x="209747" y="251730"/>
                </a:lnTo>
                <a:lnTo>
                  <a:pt x="215924" y="261043"/>
                </a:lnTo>
                <a:lnTo>
                  <a:pt x="222699" y="269774"/>
                </a:lnTo>
                <a:lnTo>
                  <a:pt x="230610" y="278026"/>
                </a:lnTo>
                <a:lnTo>
                  <a:pt x="239852" y="285893"/>
                </a:lnTo>
                <a:lnTo>
                  <a:pt x="249990" y="292822"/>
                </a:lnTo>
                <a:lnTo>
                  <a:pt x="260180" y="297659"/>
                </a:lnTo>
                <a:lnTo>
                  <a:pt x="269921" y="299944"/>
                </a:lnTo>
                <a:lnTo>
                  <a:pt x="279068" y="299850"/>
                </a:lnTo>
                <a:lnTo>
                  <a:pt x="287665" y="297811"/>
                </a:lnTo>
                <a:lnTo>
                  <a:pt x="295811" y="294287"/>
                </a:lnTo>
                <a:lnTo>
                  <a:pt x="303451" y="289517"/>
                </a:lnTo>
                <a:lnTo>
                  <a:pt x="310369" y="283508"/>
                </a:lnTo>
                <a:lnTo>
                  <a:pt x="316514" y="276359"/>
                </a:lnTo>
                <a:lnTo>
                  <a:pt x="322135" y="268103"/>
                </a:lnTo>
                <a:lnTo>
                  <a:pt x="327677" y="258653"/>
                </a:lnTo>
                <a:lnTo>
                  <a:pt x="333400" y="248070"/>
                </a:lnTo>
                <a:lnTo>
                  <a:pt x="339059" y="236538"/>
                </a:lnTo>
                <a:lnTo>
                  <a:pt x="344025" y="224272"/>
                </a:lnTo>
                <a:lnTo>
                  <a:pt x="347998" y="211467"/>
                </a:lnTo>
                <a:lnTo>
                  <a:pt x="351158" y="198276"/>
                </a:lnTo>
                <a:lnTo>
                  <a:pt x="353969" y="184814"/>
                </a:lnTo>
                <a:lnTo>
                  <a:pt x="356743" y="171166"/>
                </a:lnTo>
                <a:lnTo>
                  <a:pt x="359455" y="157392"/>
                </a:lnTo>
                <a:lnTo>
                  <a:pt x="361831" y="143531"/>
                </a:lnTo>
                <a:lnTo>
                  <a:pt x="363728" y="129612"/>
                </a:lnTo>
                <a:lnTo>
                  <a:pt x="365156" y="115653"/>
                </a:lnTo>
                <a:lnTo>
                  <a:pt x="366189" y="101668"/>
                </a:lnTo>
                <a:lnTo>
                  <a:pt x="366914" y="87670"/>
                </a:lnTo>
                <a:lnTo>
                  <a:pt x="367248" y="73829"/>
                </a:lnTo>
                <a:lnTo>
                  <a:pt x="366948" y="60455"/>
                </a:lnTo>
                <a:lnTo>
                  <a:pt x="365936" y="47695"/>
                </a:lnTo>
                <a:lnTo>
                  <a:pt x="364435" y="35967"/>
                </a:lnTo>
                <a:lnTo>
                  <a:pt x="362734" y="24900"/>
                </a:lnTo>
                <a:lnTo>
                  <a:pt x="360683" y="13522"/>
                </a:lnTo>
                <a:lnTo>
                  <a:pt x="357970" y="0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4938523" y="2829284"/>
            <a:ext cx="231628" cy="250042"/>
          </a:xfrm>
          <a:custGeom>
            <a:avLst/>
            <a:gdLst/>
            <a:ahLst/>
            <a:cxnLst/>
            <a:rect l="0" t="0" r="0" b="0"/>
            <a:pathLst>
              <a:path w="231628" h="250042">
                <a:moveTo>
                  <a:pt x="0" y="52629"/>
                </a:moveTo>
                <a:lnTo>
                  <a:pt x="3000" y="61363"/>
                </a:lnTo>
                <a:lnTo>
                  <a:pt x="6423" y="69070"/>
                </a:lnTo>
                <a:lnTo>
                  <a:pt x="10624" y="76471"/>
                </a:lnTo>
                <a:lnTo>
                  <a:pt x="15697" y="83733"/>
                </a:lnTo>
                <a:lnTo>
                  <a:pt x="21826" y="90911"/>
                </a:lnTo>
                <a:lnTo>
                  <a:pt x="29005" y="98037"/>
                </a:lnTo>
                <a:lnTo>
                  <a:pt x="36920" y="105127"/>
                </a:lnTo>
                <a:lnTo>
                  <a:pt x="45066" y="112194"/>
                </a:lnTo>
                <a:lnTo>
                  <a:pt x="53138" y="119240"/>
                </a:lnTo>
                <a:lnTo>
                  <a:pt x="61183" y="126108"/>
                </a:lnTo>
                <a:lnTo>
                  <a:pt x="69496" y="132493"/>
                </a:lnTo>
                <a:lnTo>
                  <a:pt x="78242" y="138263"/>
                </a:lnTo>
                <a:lnTo>
                  <a:pt x="87591" y="143290"/>
                </a:lnTo>
                <a:lnTo>
                  <a:pt x="97785" y="147369"/>
                </a:lnTo>
                <a:lnTo>
                  <a:pt x="108863" y="150472"/>
                </a:lnTo>
                <a:lnTo>
                  <a:pt x="120388" y="152403"/>
                </a:lnTo>
                <a:lnTo>
                  <a:pt x="131584" y="152726"/>
                </a:lnTo>
                <a:lnTo>
                  <a:pt x="142035" y="151345"/>
                </a:lnTo>
                <a:lnTo>
                  <a:pt x="151678" y="148299"/>
                </a:lnTo>
                <a:lnTo>
                  <a:pt x="160615" y="143588"/>
                </a:lnTo>
                <a:lnTo>
                  <a:pt x="168991" y="137378"/>
                </a:lnTo>
                <a:lnTo>
                  <a:pt x="176787" y="129786"/>
                </a:lnTo>
                <a:lnTo>
                  <a:pt x="183812" y="120796"/>
                </a:lnTo>
                <a:lnTo>
                  <a:pt x="190013" y="110533"/>
                </a:lnTo>
                <a:lnTo>
                  <a:pt x="195164" y="99389"/>
                </a:lnTo>
                <a:lnTo>
                  <a:pt x="198793" y="87917"/>
                </a:lnTo>
                <a:lnTo>
                  <a:pt x="200783" y="76463"/>
                </a:lnTo>
                <a:lnTo>
                  <a:pt x="201152" y="65163"/>
                </a:lnTo>
                <a:lnTo>
                  <a:pt x="199886" y="54042"/>
                </a:lnTo>
                <a:lnTo>
                  <a:pt x="197142" y="43089"/>
                </a:lnTo>
                <a:lnTo>
                  <a:pt x="193030" y="32598"/>
                </a:lnTo>
                <a:lnTo>
                  <a:pt x="187530" y="23151"/>
                </a:lnTo>
                <a:lnTo>
                  <a:pt x="180758" y="14991"/>
                </a:lnTo>
                <a:lnTo>
                  <a:pt x="172942" y="8358"/>
                </a:lnTo>
                <a:lnTo>
                  <a:pt x="164326" y="3651"/>
                </a:lnTo>
                <a:lnTo>
                  <a:pt x="155128" y="899"/>
                </a:lnTo>
                <a:lnTo>
                  <a:pt x="145683" y="0"/>
                </a:lnTo>
                <a:lnTo>
                  <a:pt x="136422" y="901"/>
                </a:lnTo>
                <a:lnTo>
                  <a:pt x="127565" y="3392"/>
                </a:lnTo>
                <a:lnTo>
                  <a:pt x="119145" y="7163"/>
                </a:lnTo>
                <a:lnTo>
                  <a:pt x="111102" y="11902"/>
                </a:lnTo>
                <a:lnTo>
                  <a:pt x="103357" y="17349"/>
                </a:lnTo>
                <a:lnTo>
                  <a:pt x="95832" y="23461"/>
                </a:lnTo>
                <a:lnTo>
                  <a:pt x="88465" y="30395"/>
                </a:lnTo>
                <a:lnTo>
                  <a:pt x="81213" y="38172"/>
                </a:lnTo>
                <a:lnTo>
                  <a:pt x="74206" y="46682"/>
                </a:lnTo>
                <a:lnTo>
                  <a:pt x="67727" y="55773"/>
                </a:lnTo>
                <a:lnTo>
                  <a:pt x="61888" y="65298"/>
                </a:lnTo>
                <a:lnTo>
                  <a:pt x="56646" y="75135"/>
                </a:lnTo>
                <a:lnTo>
                  <a:pt x="51890" y="85191"/>
                </a:lnTo>
                <a:lnTo>
                  <a:pt x="47514" y="95404"/>
                </a:lnTo>
                <a:lnTo>
                  <a:pt x="43745" y="105889"/>
                </a:lnTo>
                <a:lnTo>
                  <a:pt x="41118" y="116920"/>
                </a:lnTo>
                <a:lnTo>
                  <a:pt x="39832" y="128604"/>
                </a:lnTo>
                <a:lnTo>
                  <a:pt x="39783" y="140893"/>
                </a:lnTo>
                <a:lnTo>
                  <a:pt x="40738" y="153674"/>
                </a:lnTo>
                <a:lnTo>
                  <a:pt x="42464" y="166816"/>
                </a:lnTo>
                <a:lnTo>
                  <a:pt x="45079" y="179724"/>
                </a:lnTo>
                <a:lnTo>
                  <a:pt x="49037" y="191399"/>
                </a:lnTo>
                <a:lnTo>
                  <a:pt x="54476" y="201398"/>
                </a:lnTo>
                <a:lnTo>
                  <a:pt x="61247" y="209940"/>
                </a:lnTo>
                <a:lnTo>
                  <a:pt x="69087" y="217608"/>
                </a:lnTo>
                <a:lnTo>
                  <a:pt x="77736" y="224835"/>
                </a:lnTo>
                <a:lnTo>
                  <a:pt x="87137" y="231540"/>
                </a:lnTo>
                <a:lnTo>
                  <a:pt x="97425" y="237225"/>
                </a:lnTo>
                <a:lnTo>
                  <a:pt x="108608" y="241684"/>
                </a:lnTo>
                <a:lnTo>
                  <a:pt x="120727" y="245002"/>
                </a:lnTo>
                <a:lnTo>
                  <a:pt x="133925" y="247388"/>
                </a:lnTo>
                <a:lnTo>
                  <a:pt x="148165" y="249060"/>
                </a:lnTo>
                <a:lnTo>
                  <a:pt x="162910" y="250021"/>
                </a:lnTo>
                <a:lnTo>
                  <a:pt x="178873" y="250041"/>
                </a:lnTo>
                <a:lnTo>
                  <a:pt x="199691" y="248011"/>
                </a:lnTo>
                <a:lnTo>
                  <a:pt x="231627" y="242142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5288014" y="2811304"/>
            <a:ext cx="238598" cy="266008"/>
          </a:xfrm>
          <a:custGeom>
            <a:avLst/>
            <a:gdLst/>
            <a:ahLst/>
            <a:cxnLst/>
            <a:rect l="0" t="0" r="0" b="0"/>
            <a:pathLst>
              <a:path w="238598" h="266008">
                <a:moveTo>
                  <a:pt x="145349" y="7438"/>
                </a:moveTo>
                <a:lnTo>
                  <a:pt x="136413" y="4571"/>
                </a:lnTo>
                <a:lnTo>
                  <a:pt x="126786" y="2429"/>
                </a:lnTo>
                <a:lnTo>
                  <a:pt x="115503" y="835"/>
                </a:lnTo>
                <a:lnTo>
                  <a:pt x="103009" y="0"/>
                </a:lnTo>
                <a:lnTo>
                  <a:pt x="90177" y="448"/>
                </a:lnTo>
                <a:lnTo>
                  <a:pt x="77564" y="2357"/>
                </a:lnTo>
                <a:lnTo>
                  <a:pt x="65526" y="5594"/>
                </a:lnTo>
                <a:lnTo>
                  <a:pt x="54380" y="9903"/>
                </a:lnTo>
                <a:lnTo>
                  <a:pt x="44187" y="15021"/>
                </a:lnTo>
                <a:lnTo>
                  <a:pt x="34837" y="20727"/>
                </a:lnTo>
                <a:lnTo>
                  <a:pt x="26156" y="26848"/>
                </a:lnTo>
                <a:lnTo>
                  <a:pt x="17990" y="33261"/>
                </a:lnTo>
                <a:lnTo>
                  <a:pt x="10689" y="40041"/>
                </a:lnTo>
                <a:lnTo>
                  <a:pt x="5067" y="47431"/>
                </a:lnTo>
                <a:lnTo>
                  <a:pt x="1446" y="55507"/>
                </a:lnTo>
                <a:lnTo>
                  <a:pt x="0" y="63881"/>
                </a:lnTo>
                <a:lnTo>
                  <a:pt x="998" y="71817"/>
                </a:lnTo>
                <a:lnTo>
                  <a:pt x="4345" y="78925"/>
                </a:lnTo>
                <a:lnTo>
                  <a:pt x="9829" y="85001"/>
                </a:lnTo>
                <a:lnTo>
                  <a:pt x="17314" y="89858"/>
                </a:lnTo>
                <a:lnTo>
                  <a:pt x="26529" y="93529"/>
                </a:lnTo>
                <a:lnTo>
                  <a:pt x="37120" y="96198"/>
                </a:lnTo>
                <a:lnTo>
                  <a:pt x="48743" y="98088"/>
                </a:lnTo>
                <a:lnTo>
                  <a:pt x="61114" y="99408"/>
                </a:lnTo>
                <a:lnTo>
                  <a:pt x="74012" y="100485"/>
                </a:lnTo>
                <a:lnTo>
                  <a:pt x="87276" y="101749"/>
                </a:lnTo>
                <a:lnTo>
                  <a:pt x="100787" y="103420"/>
                </a:lnTo>
                <a:lnTo>
                  <a:pt x="114300" y="105526"/>
                </a:lnTo>
                <a:lnTo>
                  <a:pt x="127453" y="108012"/>
                </a:lnTo>
                <a:lnTo>
                  <a:pt x="140075" y="110799"/>
                </a:lnTo>
                <a:lnTo>
                  <a:pt x="152009" y="113976"/>
                </a:lnTo>
                <a:lnTo>
                  <a:pt x="163031" y="117785"/>
                </a:lnTo>
                <a:lnTo>
                  <a:pt x="173112" y="122311"/>
                </a:lnTo>
                <a:lnTo>
                  <a:pt x="182375" y="127485"/>
                </a:lnTo>
                <a:lnTo>
                  <a:pt x="190991" y="133182"/>
                </a:lnTo>
                <a:lnTo>
                  <a:pt x="199125" y="139284"/>
                </a:lnTo>
                <a:lnTo>
                  <a:pt x="206912" y="146009"/>
                </a:lnTo>
                <a:lnTo>
                  <a:pt x="214455" y="153886"/>
                </a:lnTo>
                <a:lnTo>
                  <a:pt x="221816" y="163110"/>
                </a:lnTo>
                <a:lnTo>
                  <a:pt x="228556" y="173406"/>
                </a:lnTo>
                <a:lnTo>
                  <a:pt x="233792" y="184235"/>
                </a:lnTo>
                <a:lnTo>
                  <a:pt x="237155" y="195217"/>
                </a:lnTo>
                <a:lnTo>
                  <a:pt x="238597" y="206013"/>
                </a:lnTo>
                <a:lnTo>
                  <a:pt x="238126" y="216256"/>
                </a:lnTo>
                <a:lnTo>
                  <a:pt x="235952" y="225802"/>
                </a:lnTo>
                <a:lnTo>
                  <a:pt x="232240" y="234533"/>
                </a:lnTo>
                <a:lnTo>
                  <a:pt x="227014" y="242258"/>
                </a:lnTo>
                <a:lnTo>
                  <a:pt x="220427" y="248972"/>
                </a:lnTo>
                <a:lnTo>
                  <a:pt x="212566" y="254651"/>
                </a:lnTo>
                <a:lnTo>
                  <a:pt x="203388" y="259176"/>
                </a:lnTo>
                <a:lnTo>
                  <a:pt x="192996" y="262588"/>
                </a:lnTo>
                <a:lnTo>
                  <a:pt x="181763" y="264898"/>
                </a:lnTo>
                <a:lnTo>
                  <a:pt x="170231" y="266007"/>
                </a:lnTo>
                <a:lnTo>
                  <a:pt x="158732" y="265982"/>
                </a:lnTo>
                <a:lnTo>
                  <a:pt x="147232" y="265170"/>
                </a:lnTo>
                <a:lnTo>
                  <a:pt x="135444" y="264094"/>
                </a:lnTo>
                <a:lnTo>
                  <a:pt x="123227" y="263070"/>
                </a:lnTo>
                <a:lnTo>
                  <a:pt x="110902" y="261893"/>
                </a:lnTo>
                <a:lnTo>
                  <a:pt x="99154" y="259964"/>
                </a:lnTo>
                <a:lnTo>
                  <a:pt x="88333" y="257006"/>
                </a:lnTo>
                <a:lnTo>
                  <a:pt x="78748" y="253357"/>
                </a:lnTo>
                <a:lnTo>
                  <a:pt x="69891" y="249441"/>
                </a:lnTo>
                <a:lnTo>
                  <a:pt x="60987" y="244910"/>
                </a:lnTo>
                <a:lnTo>
                  <a:pt x="50592" y="239065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5622881" y="2555529"/>
            <a:ext cx="21053" cy="473783"/>
          </a:xfrm>
          <a:custGeom>
            <a:avLst/>
            <a:gdLst/>
            <a:ahLst/>
            <a:cxnLst/>
            <a:rect l="0" t="0" r="0" b="0"/>
            <a:pathLst>
              <a:path w="21053" h="473783">
                <a:moveTo>
                  <a:pt x="10523" y="0"/>
                </a:moveTo>
                <a:lnTo>
                  <a:pt x="7656" y="8869"/>
                </a:lnTo>
                <a:lnTo>
                  <a:pt x="5514" y="17855"/>
                </a:lnTo>
                <a:lnTo>
                  <a:pt x="3911" y="27865"/>
                </a:lnTo>
                <a:lnTo>
                  <a:pt x="2731" y="39363"/>
                </a:lnTo>
                <a:lnTo>
                  <a:pt x="1883" y="53120"/>
                </a:lnTo>
                <a:lnTo>
                  <a:pt x="1285" y="69324"/>
                </a:lnTo>
                <a:lnTo>
                  <a:pt x="871" y="87220"/>
                </a:lnTo>
                <a:lnTo>
                  <a:pt x="586" y="105446"/>
                </a:lnTo>
                <a:lnTo>
                  <a:pt x="393" y="123176"/>
                </a:lnTo>
                <a:lnTo>
                  <a:pt x="262" y="140142"/>
                </a:lnTo>
                <a:lnTo>
                  <a:pt x="174" y="156368"/>
                </a:lnTo>
                <a:lnTo>
                  <a:pt x="115" y="171995"/>
                </a:lnTo>
                <a:lnTo>
                  <a:pt x="75" y="187660"/>
                </a:lnTo>
                <a:lnTo>
                  <a:pt x="49" y="204411"/>
                </a:lnTo>
                <a:lnTo>
                  <a:pt x="31" y="222720"/>
                </a:lnTo>
                <a:lnTo>
                  <a:pt x="19" y="242074"/>
                </a:lnTo>
                <a:lnTo>
                  <a:pt x="11" y="261298"/>
                </a:lnTo>
                <a:lnTo>
                  <a:pt x="5" y="279716"/>
                </a:lnTo>
                <a:lnTo>
                  <a:pt x="2" y="297487"/>
                </a:lnTo>
                <a:lnTo>
                  <a:pt x="0" y="315319"/>
                </a:lnTo>
                <a:lnTo>
                  <a:pt x="2" y="333638"/>
                </a:lnTo>
                <a:lnTo>
                  <a:pt x="174" y="352229"/>
                </a:lnTo>
                <a:lnTo>
                  <a:pt x="822" y="370424"/>
                </a:lnTo>
                <a:lnTo>
                  <a:pt x="2074" y="387846"/>
                </a:lnTo>
                <a:lnTo>
                  <a:pt x="3938" y="404235"/>
                </a:lnTo>
                <a:lnTo>
                  <a:pt x="6666" y="421108"/>
                </a:lnTo>
                <a:lnTo>
                  <a:pt x="11618" y="442175"/>
                </a:lnTo>
                <a:lnTo>
                  <a:pt x="21052" y="473782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5433362" y="2660814"/>
            <a:ext cx="379028" cy="73701"/>
          </a:xfrm>
          <a:custGeom>
            <a:avLst/>
            <a:gdLst/>
            <a:ahLst/>
            <a:cxnLst/>
            <a:rect l="0" t="0" r="0" b="0"/>
            <a:pathLst>
              <a:path w="379028" h="73701">
                <a:moveTo>
                  <a:pt x="379027" y="73700"/>
                </a:moveTo>
                <a:lnTo>
                  <a:pt x="370158" y="70833"/>
                </a:lnTo>
                <a:lnTo>
                  <a:pt x="361171" y="68691"/>
                </a:lnTo>
                <a:lnTo>
                  <a:pt x="351171" y="67083"/>
                </a:lnTo>
                <a:lnTo>
                  <a:pt x="340018" y="65730"/>
                </a:lnTo>
                <a:lnTo>
                  <a:pt x="327558" y="64233"/>
                </a:lnTo>
                <a:lnTo>
                  <a:pt x="313846" y="62378"/>
                </a:lnTo>
                <a:lnTo>
                  <a:pt x="299083" y="59965"/>
                </a:lnTo>
                <a:lnTo>
                  <a:pt x="283506" y="56736"/>
                </a:lnTo>
                <a:lnTo>
                  <a:pt x="267318" y="52638"/>
                </a:lnTo>
                <a:lnTo>
                  <a:pt x="250366" y="47936"/>
                </a:lnTo>
                <a:lnTo>
                  <a:pt x="232163" y="43095"/>
                </a:lnTo>
                <a:lnTo>
                  <a:pt x="212562" y="38399"/>
                </a:lnTo>
                <a:lnTo>
                  <a:pt x="192347" y="33943"/>
                </a:lnTo>
                <a:lnTo>
                  <a:pt x="172996" y="29725"/>
                </a:lnTo>
                <a:lnTo>
                  <a:pt x="155268" y="25703"/>
                </a:lnTo>
                <a:lnTo>
                  <a:pt x="138756" y="21834"/>
                </a:lnTo>
                <a:lnTo>
                  <a:pt x="122300" y="18075"/>
                </a:lnTo>
                <a:lnTo>
                  <a:pt x="105201" y="14399"/>
                </a:lnTo>
                <a:lnTo>
                  <a:pt x="87597" y="10933"/>
                </a:lnTo>
                <a:lnTo>
                  <a:pt x="68169" y="7617"/>
                </a:lnTo>
                <a:lnTo>
                  <a:pt x="41847" y="4157"/>
                </a:lnTo>
                <a:lnTo>
                  <a:pt x="0" y="0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6328285" y="2597643"/>
            <a:ext cx="31586" cy="410612"/>
          </a:xfrm>
          <a:custGeom>
            <a:avLst/>
            <a:gdLst/>
            <a:ahLst/>
            <a:cxnLst/>
            <a:rect l="0" t="0" r="0" b="0"/>
            <a:pathLst>
              <a:path w="31586" h="410612">
                <a:moveTo>
                  <a:pt x="0" y="0"/>
                </a:moveTo>
                <a:lnTo>
                  <a:pt x="67" y="14669"/>
                </a:lnTo>
                <a:lnTo>
                  <a:pt x="706" y="28580"/>
                </a:lnTo>
                <a:lnTo>
                  <a:pt x="2003" y="43083"/>
                </a:lnTo>
                <a:lnTo>
                  <a:pt x="3863" y="58457"/>
                </a:lnTo>
                <a:lnTo>
                  <a:pt x="6180" y="74930"/>
                </a:lnTo>
                <a:lnTo>
                  <a:pt x="8842" y="92494"/>
                </a:lnTo>
                <a:lnTo>
                  <a:pt x="11593" y="110664"/>
                </a:lnTo>
                <a:lnTo>
                  <a:pt x="14051" y="128621"/>
                </a:lnTo>
                <a:lnTo>
                  <a:pt x="16038" y="145928"/>
                </a:lnTo>
                <a:lnTo>
                  <a:pt x="17709" y="162987"/>
                </a:lnTo>
                <a:lnTo>
                  <a:pt x="19445" y="180806"/>
                </a:lnTo>
                <a:lnTo>
                  <a:pt x="21463" y="199907"/>
                </a:lnTo>
                <a:lnTo>
                  <a:pt x="23650" y="220161"/>
                </a:lnTo>
                <a:lnTo>
                  <a:pt x="25666" y="241069"/>
                </a:lnTo>
                <a:lnTo>
                  <a:pt x="27320" y="262242"/>
                </a:lnTo>
                <a:lnTo>
                  <a:pt x="28581" y="283154"/>
                </a:lnTo>
                <a:lnTo>
                  <a:pt x="29504" y="303109"/>
                </a:lnTo>
                <a:lnTo>
                  <a:pt x="30158" y="321810"/>
                </a:lnTo>
                <a:lnTo>
                  <a:pt x="30615" y="339106"/>
                </a:lnTo>
                <a:lnTo>
                  <a:pt x="30979" y="356706"/>
                </a:lnTo>
                <a:lnTo>
                  <a:pt x="31284" y="378390"/>
                </a:lnTo>
                <a:lnTo>
                  <a:pt x="31585" y="410611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6159829" y="2483820"/>
            <a:ext cx="536954" cy="559450"/>
          </a:xfrm>
          <a:custGeom>
            <a:avLst/>
            <a:gdLst/>
            <a:ahLst/>
            <a:cxnLst/>
            <a:rect l="0" t="0" r="0" b="0"/>
            <a:pathLst>
              <a:path w="536954" h="559450">
                <a:moveTo>
                  <a:pt x="0" y="113823"/>
                </a:moveTo>
                <a:lnTo>
                  <a:pt x="3001" y="102222"/>
                </a:lnTo>
                <a:lnTo>
                  <a:pt x="6422" y="92374"/>
                </a:lnTo>
                <a:lnTo>
                  <a:pt x="10619" y="83368"/>
                </a:lnTo>
                <a:lnTo>
                  <a:pt x="15519" y="74927"/>
                </a:lnTo>
                <a:lnTo>
                  <a:pt x="21000" y="66899"/>
                </a:lnTo>
                <a:lnTo>
                  <a:pt x="26935" y="59176"/>
                </a:lnTo>
                <a:lnTo>
                  <a:pt x="33370" y="51672"/>
                </a:lnTo>
                <a:lnTo>
                  <a:pt x="40517" y="44321"/>
                </a:lnTo>
                <a:lnTo>
                  <a:pt x="48439" y="37081"/>
                </a:lnTo>
                <a:lnTo>
                  <a:pt x="57216" y="30083"/>
                </a:lnTo>
                <a:lnTo>
                  <a:pt x="67018" y="23610"/>
                </a:lnTo>
                <a:lnTo>
                  <a:pt x="77837" y="17780"/>
                </a:lnTo>
                <a:lnTo>
                  <a:pt x="89527" y="12713"/>
                </a:lnTo>
                <a:lnTo>
                  <a:pt x="101897" y="8608"/>
                </a:lnTo>
                <a:lnTo>
                  <a:pt x="114774" y="5478"/>
                </a:lnTo>
                <a:lnTo>
                  <a:pt x="128013" y="3189"/>
                </a:lnTo>
                <a:lnTo>
                  <a:pt x="141506" y="1562"/>
                </a:lnTo>
                <a:lnTo>
                  <a:pt x="155174" y="435"/>
                </a:lnTo>
                <a:lnTo>
                  <a:pt x="168963" y="0"/>
                </a:lnTo>
                <a:lnTo>
                  <a:pt x="182833" y="763"/>
                </a:lnTo>
                <a:lnTo>
                  <a:pt x="196759" y="2913"/>
                </a:lnTo>
                <a:lnTo>
                  <a:pt x="210722" y="6493"/>
                </a:lnTo>
                <a:lnTo>
                  <a:pt x="224709" y="11570"/>
                </a:lnTo>
                <a:lnTo>
                  <a:pt x="238709" y="18025"/>
                </a:lnTo>
                <a:lnTo>
                  <a:pt x="252552" y="25614"/>
                </a:lnTo>
                <a:lnTo>
                  <a:pt x="265926" y="34070"/>
                </a:lnTo>
                <a:lnTo>
                  <a:pt x="278697" y="43165"/>
                </a:lnTo>
                <a:lnTo>
                  <a:pt x="290729" y="52881"/>
                </a:lnTo>
                <a:lnTo>
                  <a:pt x="301818" y="63387"/>
                </a:lnTo>
                <a:lnTo>
                  <a:pt x="311939" y="74715"/>
                </a:lnTo>
                <a:lnTo>
                  <a:pt x="321058" y="86763"/>
                </a:lnTo>
                <a:lnTo>
                  <a:pt x="329046" y="99382"/>
                </a:lnTo>
                <a:lnTo>
                  <a:pt x="335935" y="112429"/>
                </a:lnTo>
                <a:lnTo>
                  <a:pt x="341733" y="125784"/>
                </a:lnTo>
                <a:lnTo>
                  <a:pt x="346337" y="139355"/>
                </a:lnTo>
                <a:lnTo>
                  <a:pt x="349802" y="153072"/>
                </a:lnTo>
                <a:lnTo>
                  <a:pt x="352147" y="166724"/>
                </a:lnTo>
                <a:lnTo>
                  <a:pt x="353278" y="179969"/>
                </a:lnTo>
                <a:lnTo>
                  <a:pt x="353264" y="192658"/>
                </a:lnTo>
                <a:lnTo>
                  <a:pt x="352290" y="204806"/>
                </a:lnTo>
                <a:lnTo>
                  <a:pt x="350573" y="216504"/>
                </a:lnTo>
                <a:lnTo>
                  <a:pt x="348310" y="227857"/>
                </a:lnTo>
                <a:lnTo>
                  <a:pt x="345656" y="238957"/>
                </a:lnTo>
                <a:lnTo>
                  <a:pt x="342729" y="249878"/>
                </a:lnTo>
                <a:lnTo>
                  <a:pt x="339610" y="260673"/>
                </a:lnTo>
                <a:lnTo>
                  <a:pt x="336193" y="271382"/>
                </a:lnTo>
                <a:lnTo>
                  <a:pt x="332214" y="282032"/>
                </a:lnTo>
                <a:lnTo>
                  <a:pt x="327567" y="292633"/>
                </a:lnTo>
                <a:lnTo>
                  <a:pt x="322140" y="302871"/>
                </a:lnTo>
                <a:lnTo>
                  <a:pt x="315738" y="312139"/>
                </a:lnTo>
                <a:lnTo>
                  <a:pt x="308351" y="320182"/>
                </a:lnTo>
                <a:lnTo>
                  <a:pt x="299949" y="326903"/>
                </a:lnTo>
                <a:lnTo>
                  <a:pt x="290406" y="332200"/>
                </a:lnTo>
                <a:lnTo>
                  <a:pt x="279773" y="336162"/>
                </a:lnTo>
                <a:lnTo>
                  <a:pt x="268549" y="338687"/>
                </a:lnTo>
                <a:lnTo>
                  <a:pt x="257556" y="339417"/>
                </a:lnTo>
                <a:lnTo>
                  <a:pt x="247291" y="338357"/>
                </a:lnTo>
                <a:lnTo>
                  <a:pt x="239583" y="337161"/>
                </a:lnTo>
                <a:lnTo>
                  <a:pt x="236582" y="338120"/>
                </a:lnTo>
                <a:lnTo>
                  <a:pt x="237469" y="341429"/>
                </a:lnTo>
                <a:lnTo>
                  <a:pt x="240841" y="346712"/>
                </a:lnTo>
                <a:lnTo>
                  <a:pt x="245686" y="353526"/>
                </a:lnTo>
                <a:lnTo>
                  <a:pt x="251391" y="361468"/>
                </a:lnTo>
                <a:lnTo>
                  <a:pt x="257603" y="370224"/>
                </a:lnTo>
                <a:lnTo>
                  <a:pt x="264119" y="379714"/>
                </a:lnTo>
                <a:lnTo>
                  <a:pt x="270819" y="390069"/>
                </a:lnTo>
                <a:lnTo>
                  <a:pt x="277634" y="401289"/>
                </a:lnTo>
                <a:lnTo>
                  <a:pt x="284521" y="412925"/>
                </a:lnTo>
                <a:lnTo>
                  <a:pt x="291455" y="424203"/>
                </a:lnTo>
                <a:lnTo>
                  <a:pt x="298421" y="434718"/>
                </a:lnTo>
                <a:lnTo>
                  <a:pt x="305576" y="444575"/>
                </a:lnTo>
                <a:lnTo>
                  <a:pt x="313219" y="454189"/>
                </a:lnTo>
                <a:lnTo>
                  <a:pt x="321470" y="463838"/>
                </a:lnTo>
                <a:lnTo>
                  <a:pt x="330131" y="473472"/>
                </a:lnTo>
                <a:lnTo>
                  <a:pt x="338791" y="482802"/>
                </a:lnTo>
                <a:lnTo>
                  <a:pt x="347214" y="491675"/>
                </a:lnTo>
                <a:lnTo>
                  <a:pt x="355495" y="500093"/>
                </a:lnTo>
                <a:lnTo>
                  <a:pt x="363968" y="508127"/>
                </a:lnTo>
                <a:lnTo>
                  <a:pt x="372817" y="515863"/>
                </a:lnTo>
                <a:lnTo>
                  <a:pt x="382066" y="523380"/>
                </a:lnTo>
                <a:lnTo>
                  <a:pt x="391660" y="530741"/>
                </a:lnTo>
                <a:lnTo>
                  <a:pt x="401535" y="537984"/>
                </a:lnTo>
                <a:lnTo>
                  <a:pt x="411947" y="544814"/>
                </a:lnTo>
                <a:lnTo>
                  <a:pt x="423454" y="550643"/>
                </a:lnTo>
                <a:lnTo>
                  <a:pt x="436264" y="555218"/>
                </a:lnTo>
                <a:lnTo>
                  <a:pt x="449952" y="558288"/>
                </a:lnTo>
                <a:lnTo>
                  <a:pt x="463678" y="559449"/>
                </a:lnTo>
                <a:lnTo>
                  <a:pt x="476935" y="558681"/>
                </a:lnTo>
                <a:lnTo>
                  <a:pt x="489330" y="556557"/>
                </a:lnTo>
                <a:lnTo>
                  <a:pt x="501727" y="553855"/>
                </a:lnTo>
                <a:lnTo>
                  <a:pt x="516327" y="550339"/>
                </a:lnTo>
                <a:lnTo>
                  <a:pt x="536953" y="545491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6602026" y="2761494"/>
            <a:ext cx="189513" cy="217651"/>
          </a:xfrm>
          <a:custGeom>
            <a:avLst/>
            <a:gdLst/>
            <a:ahLst/>
            <a:cxnLst/>
            <a:rect l="0" t="0" r="0" b="0"/>
            <a:pathLst>
              <a:path w="189513" h="217651">
                <a:moveTo>
                  <a:pt x="0" y="78305"/>
                </a:moveTo>
                <a:lnTo>
                  <a:pt x="8801" y="84105"/>
                </a:lnTo>
                <a:lnTo>
                  <a:pt x="17148" y="89029"/>
                </a:lnTo>
                <a:lnTo>
                  <a:pt x="25856" y="93523"/>
                </a:lnTo>
                <a:lnTo>
                  <a:pt x="35322" y="97398"/>
                </a:lnTo>
                <a:lnTo>
                  <a:pt x="46115" y="100115"/>
                </a:lnTo>
                <a:lnTo>
                  <a:pt x="58404" y="101470"/>
                </a:lnTo>
                <a:lnTo>
                  <a:pt x="71723" y="101571"/>
                </a:lnTo>
                <a:lnTo>
                  <a:pt x="85193" y="100654"/>
                </a:lnTo>
                <a:lnTo>
                  <a:pt x="98281" y="98959"/>
                </a:lnTo>
                <a:lnTo>
                  <a:pt x="110657" y="96535"/>
                </a:lnTo>
                <a:lnTo>
                  <a:pt x="122042" y="93239"/>
                </a:lnTo>
                <a:lnTo>
                  <a:pt x="132395" y="89057"/>
                </a:lnTo>
                <a:lnTo>
                  <a:pt x="141686" y="83945"/>
                </a:lnTo>
                <a:lnTo>
                  <a:pt x="149795" y="77757"/>
                </a:lnTo>
                <a:lnTo>
                  <a:pt x="156759" y="70517"/>
                </a:lnTo>
                <a:lnTo>
                  <a:pt x="162271" y="62383"/>
                </a:lnTo>
                <a:lnTo>
                  <a:pt x="165618" y="53553"/>
                </a:lnTo>
                <a:lnTo>
                  <a:pt x="166599" y="44216"/>
                </a:lnTo>
                <a:lnTo>
                  <a:pt x="165139" y="34847"/>
                </a:lnTo>
                <a:lnTo>
                  <a:pt x="161043" y="26169"/>
                </a:lnTo>
                <a:lnTo>
                  <a:pt x="154470" y="18527"/>
                </a:lnTo>
                <a:lnTo>
                  <a:pt x="145839" y="12076"/>
                </a:lnTo>
                <a:lnTo>
                  <a:pt x="135620" y="6959"/>
                </a:lnTo>
                <a:lnTo>
                  <a:pt x="124239" y="3120"/>
                </a:lnTo>
                <a:lnTo>
                  <a:pt x="112196" y="675"/>
                </a:lnTo>
                <a:lnTo>
                  <a:pt x="100045" y="0"/>
                </a:lnTo>
                <a:lnTo>
                  <a:pt x="88105" y="1141"/>
                </a:lnTo>
                <a:lnTo>
                  <a:pt x="76631" y="4024"/>
                </a:lnTo>
                <a:lnTo>
                  <a:pt x="65918" y="8625"/>
                </a:lnTo>
                <a:lnTo>
                  <a:pt x="56049" y="14757"/>
                </a:lnTo>
                <a:lnTo>
                  <a:pt x="47099" y="22126"/>
                </a:lnTo>
                <a:lnTo>
                  <a:pt x="39224" y="30435"/>
                </a:lnTo>
                <a:lnTo>
                  <a:pt x="32406" y="39432"/>
                </a:lnTo>
                <a:lnTo>
                  <a:pt x="26486" y="49081"/>
                </a:lnTo>
                <a:lnTo>
                  <a:pt x="21267" y="59543"/>
                </a:lnTo>
                <a:lnTo>
                  <a:pt x="16576" y="70841"/>
                </a:lnTo>
                <a:lnTo>
                  <a:pt x="12594" y="82870"/>
                </a:lnTo>
                <a:lnTo>
                  <a:pt x="9823" y="95476"/>
                </a:lnTo>
                <a:lnTo>
                  <a:pt x="8441" y="108509"/>
                </a:lnTo>
                <a:lnTo>
                  <a:pt x="8328" y="121685"/>
                </a:lnTo>
                <a:lnTo>
                  <a:pt x="9240" y="134605"/>
                </a:lnTo>
                <a:lnTo>
                  <a:pt x="10936" y="147061"/>
                </a:lnTo>
                <a:lnTo>
                  <a:pt x="13532" y="158712"/>
                </a:lnTo>
                <a:lnTo>
                  <a:pt x="17476" y="169012"/>
                </a:lnTo>
                <a:lnTo>
                  <a:pt x="22907" y="177790"/>
                </a:lnTo>
                <a:lnTo>
                  <a:pt x="29673" y="185194"/>
                </a:lnTo>
                <a:lnTo>
                  <a:pt x="37509" y="191491"/>
                </a:lnTo>
                <a:lnTo>
                  <a:pt x="46151" y="196953"/>
                </a:lnTo>
                <a:lnTo>
                  <a:pt x="55378" y="201812"/>
                </a:lnTo>
                <a:lnTo>
                  <a:pt x="65016" y="206244"/>
                </a:lnTo>
                <a:lnTo>
                  <a:pt x="74940" y="210371"/>
                </a:lnTo>
                <a:lnTo>
                  <a:pt x="85060" y="213958"/>
                </a:lnTo>
                <a:lnTo>
                  <a:pt x="95314" y="216456"/>
                </a:lnTo>
                <a:lnTo>
                  <a:pt x="105662" y="217650"/>
                </a:lnTo>
                <a:lnTo>
                  <a:pt x="116239" y="217636"/>
                </a:lnTo>
                <a:lnTo>
                  <a:pt x="127333" y="216639"/>
                </a:lnTo>
                <a:lnTo>
                  <a:pt x="139043" y="214898"/>
                </a:lnTo>
                <a:lnTo>
                  <a:pt x="150713" y="212772"/>
                </a:lnTo>
                <a:lnTo>
                  <a:pt x="162185" y="210517"/>
                </a:lnTo>
                <a:lnTo>
                  <a:pt x="174470" y="207940"/>
                </a:lnTo>
                <a:lnTo>
                  <a:pt x="189512" y="204647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6749425" y="2793010"/>
            <a:ext cx="360826" cy="488986"/>
          </a:xfrm>
          <a:custGeom>
            <a:avLst/>
            <a:gdLst/>
            <a:ahLst/>
            <a:cxnLst/>
            <a:rect l="0" t="0" r="0" b="0"/>
            <a:pathLst>
              <a:path w="360826" h="488986">
                <a:moveTo>
                  <a:pt x="263212" y="88903"/>
                </a:moveTo>
                <a:lnTo>
                  <a:pt x="268879" y="82968"/>
                </a:lnTo>
                <a:lnTo>
                  <a:pt x="272523" y="76763"/>
                </a:lnTo>
                <a:lnTo>
                  <a:pt x="274428" y="69672"/>
                </a:lnTo>
                <a:lnTo>
                  <a:pt x="274756" y="61905"/>
                </a:lnTo>
                <a:lnTo>
                  <a:pt x="273488" y="53906"/>
                </a:lnTo>
                <a:lnTo>
                  <a:pt x="270759" y="45965"/>
                </a:lnTo>
                <a:lnTo>
                  <a:pt x="266666" y="38191"/>
                </a:lnTo>
                <a:lnTo>
                  <a:pt x="261181" y="30598"/>
                </a:lnTo>
                <a:lnTo>
                  <a:pt x="254420" y="23170"/>
                </a:lnTo>
                <a:lnTo>
                  <a:pt x="246441" y="16201"/>
                </a:lnTo>
                <a:lnTo>
                  <a:pt x="237184" y="10272"/>
                </a:lnTo>
                <a:lnTo>
                  <a:pt x="226738" y="5623"/>
                </a:lnTo>
                <a:lnTo>
                  <a:pt x="215470" y="2331"/>
                </a:lnTo>
                <a:lnTo>
                  <a:pt x="203915" y="488"/>
                </a:lnTo>
                <a:lnTo>
                  <a:pt x="192409" y="0"/>
                </a:lnTo>
                <a:lnTo>
                  <a:pt x="181244" y="959"/>
                </a:lnTo>
                <a:lnTo>
                  <a:pt x="170746" y="3722"/>
                </a:lnTo>
                <a:lnTo>
                  <a:pt x="161020" y="8316"/>
                </a:lnTo>
                <a:lnTo>
                  <a:pt x="151997" y="14331"/>
                </a:lnTo>
                <a:lnTo>
                  <a:pt x="143544" y="21124"/>
                </a:lnTo>
                <a:lnTo>
                  <a:pt x="135522" y="28253"/>
                </a:lnTo>
                <a:lnTo>
                  <a:pt x="127981" y="35817"/>
                </a:lnTo>
                <a:lnTo>
                  <a:pt x="121135" y="44333"/>
                </a:lnTo>
                <a:lnTo>
                  <a:pt x="115051" y="54025"/>
                </a:lnTo>
                <a:lnTo>
                  <a:pt x="109812" y="64823"/>
                </a:lnTo>
                <a:lnTo>
                  <a:pt x="105590" y="76528"/>
                </a:lnTo>
                <a:lnTo>
                  <a:pt x="102391" y="88921"/>
                </a:lnTo>
                <a:lnTo>
                  <a:pt x="100396" y="101650"/>
                </a:lnTo>
                <a:lnTo>
                  <a:pt x="100030" y="114261"/>
                </a:lnTo>
                <a:lnTo>
                  <a:pt x="101378" y="126512"/>
                </a:lnTo>
                <a:lnTo>
                  <a:pt x="104232" y="138194"/>
                </a:lnTo>
                <a:lnTo>
                  <a:pt x="108281" y="149046"/>
                </a:lnTo>
                <a:lnTo>
                  <a:pt x="113234" y="159003"/>
                </a:lnTo>
                <a:lnTo>
                  <a:pt x="119167" y="167843"/>
                </a:lnTo>
                <a:lnTo>
                  <a:pt x="126505" y="175111"/>
                </a:lnTo>
                <a:lnTo>
                  <a:pt x="135364" y="180699"/>
                </a:lnTo>
                <a:lnTo>
                  <a:pt x="145413" y="184639"/>
                </a:lnTo>
                <a:lnTo>
                  <a:pt x="156075" y="186926"/>
                </a:lnTo>
                <a:lnTo>
                  <a:pt x="166947" y="187720"/>
                </a:lnTo>
                <a:lnTo>
                  <a:pt x="177669" y="187137"/>
                </a:lnTo>
                <a:lnTo>
                  <a:pt x="187861" y="185159"/>
                </a:lnTo>
                <a:lnTo>
                  <a:pt x="197378" y="181906"/>
                </a:lnTo>
                <a:lnTo>
                  <a:pt x="206259" y="177605"/>
                </a:lnTo>
                <a:lnTo>
                  <a:pt x="214618" y="172502"/>
                </a:lnTo>
                <a:lnTo>
                  <a:pt x="222580" y="166812"/>
                </a:lnTo>
                <a:lnTo>
                  <a:pt x="230252" y="160705"/>
                </a:lnTo>
                <a:lnTo>
                  <a:pt x="237718" y="154306"/>
                </a:lnTo>
                <a:lnTo>
                  <a:pt x="245036" y="147702"/>
                </a:lnTo>
                <a:lnTo>
                  <a:pt x="252087" y="140793"/>
                </a:lnTo>
                <a:lnTo>
                  <a:pt x="258596" y="133316"/>
                </a:lnTo>
                <a:lnTo>
                  <a:pt x="264471" y="125205"/>
                </a:lnTo>
                <a:lnTo>
                  <a:pt x="270303" y="117753"/>
                </a:lnTo>
                <a:lnTo>
                  <a:pt x="276807" y="114257"/>
                </a:lnTo>
                <a:lnTo>
                  <a:pt x="283259" y="115982"/>
                </a:lnTo>
                <a:lnTo>
                  <a:pt x="288759" y="120957"/>
                </a:lnTo>
                <a:lnTo>
                  <a:pt x="293414" y="128180"/>
                </a:lnTo>
                <a:lnTo>
                  <a:pt x="297549" y="137573"/>
                </a:lnTo>
                <a:lnTo>
                  <a:pt x="301396" y="148973"/>
                </a:lnTo>
                <a:lnTo>
                  <a:pt x="305087" y="161718"/>
                </a:lnTo>
                <a:lnTo>
                  <a:pt x="308697" y="174816"/>
                </a:lnTo>
                <a:lnTo>
                  <a:pt x="312264" y="187677"/>
                </a:lnTo>
                <a:lnTo>
                  <a:pt x="315807" y="200584"/>
                </a:lnTo>
                <a:lnTo>
                  <a:pt x="319335" y="214457"/>
                </a:lnTo>
                <a:lnTo>
                  <a:pt x="322854" y="229743"/>
                </a:lnTo>
                <a:lnTo>
                  <a:pt x="326371" y="245943"/>
                </a:lnTo>
                <a:lnTo>
                  <a:pt x="329885" y="261910"/>
                </a:lnTo>
                <a:lnTo>
                  <a:pt x="333397" y="276986"/>
                </a:lnTo>
                <a:lnTo>
                  <a:pt x="336908" y="291024"/>
                </a:lnTo>
                <a:lnTo>
                  <a:pt x="340418" y="304133"/>
                </a:lnTo>
                <a:lnTo>
                  <a:pt x="343929" y="316514"/>
                </a:lnTo>
                <a:lnTo>
                  <a:pt x="347439" y="328847"/>
                </a:lnTo>
                <a:lnTo>
                  <a:pt x="350948" y="342206"/>
                </a:lnTo>
                <a:lnTo>
                  <a:pt x="354449" y="357091"/>
                </a:lnTo>
                <a:lnTo>
                  <a:pt x="357613" y="373161"/>
                </a:lnTo>
                <a:lnTo>
                  <a:pt x="359827" y="389559"/>
                </a:lnTo>
                <a:lnTo>
                  <a:pt x="360825" y="405727"/>
                </a:lnTo>
                <a:lnTo>
                  <a:pt x="360510" y="421138"/>
                </a:lnTo>
                <a:lnTo>
                  <a:pt x="358779" y="435174"/>
                </a:lnTo>
                <a:lnTo>
                  <a:pt x="355714" y="447634"/>
                </a:lnTo>
                <a:lnTo>
                  <a:pt x="351216" y="458336"/>
                </a:lnTo>
                <a:lnTo>
                  <a:pt x="344924" y="466943"/>
                </a:lnTo>
                <a:lnTo>
                  <a:pt x="336792" y="473477"/>
                </a:lnTo>
                <a:lnTo>
                  <a:pt x="326740" y="478242"/>
                </a:lnTo>
                <a:lnTo>
                  <a:pt x="314488" y="481623"/>
                </a:lnTo>
                <a:lnTo>
                  <a:pt x="300098" y="483978"/>
                </a:lnTo>
                <a:lnTo>
                  <a:pt x="284064" y="485599"/>
                </a:lnTo>
                <a:lnTo>
                  <a:pt x="267093" y="486704"/>
                </a:lnTo>
                <a:lnTo>
                  <a:pt x="249678" y="487452"/>
                </a:lnTo>
                <a:lnTo>
                  <a:pt x="231918" y="487957"/>
                </a:lnTo>
                <a:lnTo>
                  <a:pt x="213631" y="488298"/>
                </a:lnTo>
                <a:lnTo>
                  <a:pt x="194741" y="488526"/>
                </a:lnTo>
                <a:lnTo>
                  <a:pt x="175462" y="488678"/>
                </a:lnTo>
                <a:lnTo>
                  <a:pt x="156206" y="488780"/>
                </a:lnTo>
                <a:lnTo>
                  <a:pt x="137216" y="488848"/>
                </a:lnTo>
                <a:lnTo>
                  <a:pt x="118717" y="488894"/>
                </a:lnTo>
                <a:lnTo>
                  <a:pt x="100987" y="488925"/>
                </a:lnTo>
                <a:lnTo>
                  <a:pt x="84109" y="488945"/>
                </a:lnTo>
                <a:lnTo>
                  <a:pt x="68207" y="488959"/>
                </a:lnTo>
                <a:lnTo>
                  <a:pt x="51774" y="488969"/>
                </a:lnTo>
                <a:lnTo>
                  <a:pt x="31130" y="488978"/>
                </a:lnTo>
                <a:lnTo>
                  <a:pt x="0" y="488985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7197542" y="2860855"/>
            <a:ext cx="25666" cy="157929"/>
          </a:xfrm>
          <a:custGeom>
            <a:avLst/>
            <a:gdLst/>
            <a:ahLst/>
            <a:cxnLst/>
            <a:rect l="0" t="0" r="0" b="0"/>
            <a:pathLst>
              <a:path w="25666" h="157929">
                <a:moveTo>
                  <a:pt x="4608" y="0"/>
                </a:moveTo>
                <a:lnTo>
                  <a:pt x="1808" y="11736"/>
                </a:lnTo>
                <a:lnTo>
                  <a:pt x="306" y="22864"/>
                </a:lnTo>
                <a:lnTo>
                  <a:pt x="0" y="34458"/>
                </a:lnTo>
                <a:lnTo>
                  <a:pt x="679" y="46447"/>
                </a:lnTo>
                <a:lnTo>
                  <a:pt x="2147" y="58459"/>
                </a:lnTo>
                <a:lnTo>
                  <a:pt x="4216" y="70266"/>
                </a:lnTo>
                <a:lnTo>
                  <a:pt x="6725" y="81965"/>
                </a:lnTo>
                <a:lnTo>
                  <a:pt x="9549" y="93882"/>
                </a:lnTo>
                <a:lnTo>
                  <a:pt x="12586" y="106176"/>
                </a:lnTo>
                <a:lnTo>
                  <a:pt x="15618" y="118257"/>
                </a:lnTo>
                <a:lnTo>
                  <a:pt x="18595" y="130056"/>
                </a:lnTo>
                <a:lnTo>
                  <a:pt x="21776" y="142614"/>
                </a:lnTo>
                <a:lnTo>
                  <a:pt x="25665" y="157928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7212679" y="2681871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10529"/>
                </a:moveTo>
                <a:lnTo>
                  <a:pt x="0" y="0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7343630" y="2766099"/>
            <a:ext cx="165394" cy="204494"/>
          </a:xfrm>
          <a:custGeom>
            <a:avLst/>
            <a:gdLst/>
            <a:ahLst/>
            <a:cxnLst/>
            <a:rect l="0" t="0" r="0" b="0"/>
            <a:pathLst>
              <a:path w="165394" h="204494">
                <a:moveTo>
                  <a:pt x="132261" y="0"/>
                </a:moveTo>
                <a:lnTo>
                  <a:pt x="120594" y="67"/>
                </a:lnTo>
                <a:lnTo>
                  <a:pt x="110105" y="707"/>
                </a:lnTo>
                <a:lnTo>
                  <a:pt x="99803" y="2008"/>
                </a:lnTo>
                <a:lnTo>
                  <a:pt x="89502" y="4041"/>
                </a:lnTo>
                <a:lnTo>
                  <a:pt x="79158" y="7006"/>
                </a:lnTo>
                <a:lnTo>
                  <a:pt x="68773" y="10930"/>
                </a:lnTo>
                <a:lnTo>
                  <a:pt x="58518" y="15852"/>
                </a:lnTo>
                <a:lnTo>
                  <a:pt x="48707" y="21904"/>
                </a:lnTo>
                <a:lnTo>
                  <a:pt x="39486" y="29048"/>
                </a:lnTo>
                <a:lnTo>
                  <a:pt x="30988" y="37116"/>
                </a:lnTo>
                <a:lnTo>
                  <a:pt x="23428" y="45902"/>
                </a:lnTo>
                <a:lnTo>
                  <a:pt x="16828" y="55222"/>
                </a:lnTo>
                <a:lnTo>
                  <a:pt x="11228" y="65089"/>
                </a:lnTo>
                <a:lnTo>
                  <a:pt x="6754" y="75698"/>
                </a:lnTo>
                <a:lnTo>
                  <a:pt x="3378" y="87090"/>
                </a:lnTo>
                <a:lnTo>
                  <a:pt x="1093" y="99012"/>
                </a:lnTo>
                <a:lnTo>
                  <a:pt x="0" y="111014"/>
                </a:lnTo>
                <a:lnTo>
                  <a:pt x="45" y="122828"/>
                </a:lnTo>
                <a:lnTo>
                  <a:pt x="1211" y="134371"/>
                </a:lnTo>
                <a:lnTo>
                  <a:pt x="3588" y="145655"/>
                </a:lnTo>
                <a:lnTo>
                  <a:pt x="7118" y="156717"/>
                </a:lnTo>
                <a:lnTo>
                  <a:pt x="11776" y="167282"/>
                </a:lnTo>
                <a:lnTo>
                  <a:pt x="17650" y="176777"/>
                </a:lnTo>
                <a:lnTo>
                  <a:pt x="24686" y="184975"/>
                </a:lnTo>
                <a:lnTo>
                  <a:pt x="33019" y="191803"/>
                </a:lnTo>
                <a:lnTo>
                  <a:pt x="43049" y="197173"/>
                </a:lnTo>
                <a:lnTo>
                  <a:pt x="54831" y="201183"/>
                </a:lnTo>
                <a:lnTo>
                  <a:pt x="67981" y="203741"/>
                </a:lnTo>
                <a:lnTo>
                  <a:pt x="81871" y="204493"/>
                </a:lnTo>
                <a:lnTo>
                  <a:pt x="96048" y="203403"/>
                </a:lnTo>
                <a:lnTo>
                  <a:pt x="109802" y="200554"/>
                </a:lnTo>
                <a:lnTo>
                  <a:pt x="122119" y="195976"/>
                </a:lnTo>
                <a:lnTo>
                  <a:pt x="132581" y="189860"/>
                </a:lnTo>
                <a:lnTo>
                  <a:pt x="141281" y="182500"/>
                </a:lnTo>
                <a:lnTo>
                  <a:pt x="148529" y="174198"/>
                </a:lnTo>
                <a:lnTo>
                  <a:pt x="154661" y="165205"/>
                </a:lnTo>
                <a:lnTo>
                  <a:pt x="159646" y="155559"/>
                </a:lnTo>
                <a:lnTo>
                  <a:pt x="163109" y="145099"/>
                </a:lnTo>
                <a:lnTo>
                  <a:pt x="164961" y="133807"/>
                </a:lnTo>
                <a:lnTo>
                  <a:pt x="165393" y="121952"/>
                </a:lnTo>
                <a:lnTo>
                  <a:pt x="164696" y="109995"/>
                </a:lnTo>
                <a:lnTo>
                  <a:pt x="163149" y="98211"/>
                </a:lnTo>
                <a:lnTo>
                  <a:pt x="160824" y="86688"/>
                </a:lnTo>
                <a:lnTo>
                  <a:pt x="157593" y="75417"/>
                </a:lnTo>
                <a:lnTo>
                  <a:pt x="153468" y="64364"/>
                </a:lnTo>
                <a:lnTo>
                  <a:pt x="148883" y="53739"/>
                </a:lnTo>
                <a:lnTo>
                  <a:pt x="144164" y="42861"/>
                </a:lnTo>
                <a:lnTo>
                  <a:pt x="138897" y="29656"/>
                </a:lnTo>
                <a:lnTo>
                  <a:pt x="132261" y="10528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7560119" y="2743467"/>
            <a:ext cx="315856" cy="359545"/>
          </a:xfrm>
          <a:custGeom>
            <a:avLst/>
            <a:gdLst/>
            <a:ahLst/>
            <a:cxnLst/>
            <a:rect l="0" t="0" r="0" b="0"/>
            <a:pathLst>
              <a:path w="315856" h="359545">
                <a:moveTo>
                  <a:pt x="0" y="64746"/>
                </a:moveTo>
                <a:lnTo>
                  <a:pt x="3001" y="73547"/>
                </a:lnTo>
                <a:lnTo>
                  <a:pt x="6423" y="81894"/>
                </a:lnTo>
                <a:lnTo>
                  <a:pt x="10619" y="90597"/>
                </a:lnTo>
                <a:lnTo>
                  <a:pt x="15519" y="99891"/>
                </a:lnTo>
                <a:lnTo>
                  <a:pt x="21000" y="110034"/>
                </a:lnTo>
                <a:lnTo>
                  <a:pt x="26927" y="121075"/>
                </a:lnTo>
                <a:lnTo>
                  <a:pt x="33015" y="132742"/>
                </a:lnTo>
                <a:lnTo>
                  <a:pt x="38866" y="144564"/>
                </a:lnTo>
                <a:lnTo>
                  <a:pt x="44277" y="156253"/>
                </a:lnTo>
                <a:lnTo>
                  <a:pt x="49229" y="167710"/>
                </a:lnTo>
                <a:lnTo>
                  <a:pt x="53790" y="178936"/>
                </a:lnTo>
                <a:lnTo>
                  <a:pt x="58043" y="189968"/>
                </a:lnTo>
                <a:lnTo>
                  <a:pt x="62070" y="200851"/>
                </a:lnTo>
                <a:lnTo>
                  <a:pt x="65937" y="211625"/>
                </a:lnTo>
                <a:lnTo>
                  <a:pt x="69651" y="222296"/>
                </a:lnTo>
                <a:lnTo>
                  <a:pt x="71914" y="231887"/>
                </a:lnTo>
                <a:lnTo>
                  <a:pt x="70948" y="237199"/>
                </a:lnTo>
                <a:lnTo>
                  <a:pt x="67703" y="236597"/>
                </a:lnTo>
                <a:lnTo>
                  <a:pt x="63909" y="232053"/>
                </a:lnTo>
                <a:lnTo>
                  <a:pt x="60131" y="224817"/>
                </a:lnTo>
                <a:lnTo>
                  <a:pt x="56443" y="215601"/>
                </a:lnTo>
                <a:lnTo>
                  <a:pt x="52823" y="204933"/>
                </a:lnTo>
                <a:lnTo>
                  <a:pt x="49245" y="193220"/>
                </a:lnTo>
                <a:lnTo>
                  <a:pt x="45700" y="180772"/>
                </a:lnTo>
                <a:lnTo>
                  <a:pt x="42337" y="167814"/>
                </a:lnTo>
                <a:lnTo>
                  <a:pt x="39459" y="154506"/>
                </a:lnTo>
                <a:lnTo>
                  <a:pt x="37197" y="140959"/>
                </a:lnTo>
                <a:lnTo>
                  <a:pt x="35680" y="127251"/>
                </a:lnTo>
                <a:lnTo>
                  <a:pt x="35111" y="113434"/>
                </a:lnTo>
                <a:lnTo>
                  <a:pt x="35508" y="99548"/>
                </a:lnTo>
                <a:lnTo>
                  <a:pt x="36741" y="85782"/>
                </a:lnTo>
                <a:lnTo>
                  <a:pt x="38631" y="72458"/>
                </a:lnTo>
                <a:lnTo>
                  <a:pt x="41014" y="59722"/>
                </a:lnTo>
                <a:lnTo>
                  <a:pt x="43919" y="47712"/>
                </a:lnTo>
                <a:lnTo>
                  <a:pt x="47546" y="36639"/>
                </a:lnTo>
                <a:lnTo>
                  <a:pt x="51959" y="26532"/>
                </a:lnTo>
                <a:lnTo>
                  <a:pt x="57395" y="17592"/>
                </a:lnTo>
                <a:lnTo>
                  <a:pt x="64335" y="10258"/>
                </a:lnTo>
                <a:lnTo>
                  <a:pt x="72898" y="4634"/>
                </a:lnTo>
                <a:lnTo>
                  <a:pt x="82903" y="1010"/>
                </a:lnTo>
                <a:lnTo>
                  <a:pt x="94061" y="0"/>
                </a:lnTo>
                <a:lnTo>
                  <a:pt x="106079" y="1694"/>
                </a:lnTo>
                <a:lnTo>
                  <a:pt x="118554" y="5746"/>
                </a:lnTo>
                <a:lnTo>
                  <a:pt x="130993" y="11663"/>
                </a:lnTo>
                <a:lnTo>
                  <a:pt x="143129" y="18971"/>
                </a:lnTo>
                <a:lnTo>
                  <a:pt x="154733" y="27280"/>
                </a:lnTo>
                <a:lnTo>
                  <a:pt x="165533" y="36294"/>
                </a:lnTo>
                <a:lnTo>
                  <a:pt x="175459" y="45795"/>
                </a:lnTo>
                <a:lnTo>
                  <a:pt x="184450" y="55630"/>
                </a:lnTo>
                <a:lnTo>
                  <a:pt x="192351" y="65691"/>
                </a:lnTo>
                <a:lnTo>
                  <a:pt x="199195" y="75916"/>
                </a:lnTo>
                <a:lnTo>
                  <a:pt x="205472" y="86580"/>
                </a:lnTo>
                <a:lnTo>
                  <a:pt x="211995" y="98265"/>
                </a:lnTo>
                <a:lnTo>
                  <a:pt x="219198" y="111197"/>
                </a:lnTo>
                <a:lnTo>
                  <a:pt x="226835" y="124968"/>
                </a:lnTo>
                <a:lnTo>
                  <a:pt x="234202" y="138751"/>
                </a:lnTo>
                <a:lnTo>
                  <a:pt x="240896" y="152066"/>
                </a:lnTo>
                <a:lnTo>
                  <a:pt x="246848" y="165108"/>
                </a:lnTo>
                <a:lnTo>
                  <a:pt x="252146" y="178536"/>
                </a:lnTo>
                <a:lnTo>
                  <a:pt x="256927" y="192710"/>
                </a:lnTo>
                <a:lnTo>
                  <a:pt x="261324" y="207348"/>
                </a:lnTo>
                <a:lnTo>
                  <a:pt x="265444" y="221729"/>
                </a:lnTo>
                <a:lnTo>
                  <a:pt x="269370" y="235447"/>
                </a:lnTo>
                <a:lnTo>
                  <a:pt x="273161" y="248592"/>
                </a:lnTo>
                <a:lnTo>
                  <a:pt x="276862" y="261559"/>
                </a:lnTo>
                <a:lnTo>
                  <a:pt x="280504" y="274610"/>
                </a:lnTo>
                <a:lnTo>
                  <a:pt x="284272" y="287679"/>
                </a:lnTo>
                <a:lnTo>
                  <a:pt x="288488" y="300468"/>
                </a:lnTo>
                <a:lnTo>
                  <a:pt x="293281" y="312803"/>
                </a:lnTo>
                <a:lnTo>
                  <a:pt x="298316" y="324229"/>
                </a:lnTo>
                <a:lnTo>
                  <a:pt x="303388" y="335053"/>
                </a:lnTo>
                <a:lnTo>
                  <a:pt x="308943" y="346226"/>
                </a:lnTo>
                <a:lnTo>
                  <a:pt x="315855" y="359544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00041" y="285230"/>
            <a:ext cx="3653390" cy="546522"/>
            <a:chOff x="200041" y="285230"/>
            <a:chExt cx="3653390" cy="546522"/>
          </a:xfrm>
        </p:grpSpPr>
        <p:sp>
          <p:nvSpPr>
            <p:cNvPr id="2" name="Freeform 1"/>
            <p:cNvSpPr/>
            <p:nvPr/>
          </p:nvSpPr>
          <p:spPr>
            <a:xfrm>
              <a:off x="200041" y="463253"/>
              <a:ext cx="94757" cy="8384"/>
            </a:xfrm>
            <a:custGeom>
              <a:avLst/>
              <a:gdLst/>
              <a:ahLst/>
              <a:cxnLst/>
              <a:rect l="0" t="0" r="0" b="0"/>
              <a:pathLst>
                <a:path w="94757" h="8384">
                  <a:moveTo>
                    <a:pt x="94756" y="0"/>
                  </a:moveTo>
                  <a:lnTo>
                    <a:pt x="67200" y="7236"/>
                  </a:lnTo>
                  <a:lnTo>
                    <a:pt x="28750" y="8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9554" y="285230"/>
              <a:ext cx="273742" cy="409651"/>
            </a:xfrm>
            <a:custGeom>
              <a:avLst/>
              <a:gdLst/>
              <a:ahLst/>
              <a:cxnLst/>
              <a:rect l="0" t="0" r="0" b="0"/>
              <a:pathLst>
                <a:path w="273742" h="409651">
                  <a:moveTo>
                    <a:pt x="0" y="409650"/>
                  </a:moveTo>
                  <a:lnTo>
                    <a:pt x="11453" y="360720"/>
                  </a:lnTo>
                  <a:lnTo>
                    <a:pt x="21331" y="312874"/>
                  </a:lnTo>
                  <a:lnTo>
                    <a:pt x="29560" y="249894"/>
                  </a:lnTo>
                  <a:lnTo>
                    <a:pt x="39591" y="193563"/>
                  </a:lnTo>
                  <a:lnTo>
                    <a:pt x="49718" y="141189"/>
                  </a:lnTo>
                  <a:lnTo>
                    <a:pt x="57654" y="80800"/>
                  </a:lnTo>
                  <a:lnTo>
                    <a:pt x="60663" y="74603"/>
                  </a:lnTo>
                  <a:lnTo>
                    <a:pt x="63838" y="73982"/>
                  </a:lnTo>
                  <a:lnTo>
                    <a:pt x="67125" y="77077"/>
                  </a:lnTo>
                  <a:lnTo>
                    <a:pt x="87406" y="128263"/>
                  </a:lnTo>
                  <a:lnTo>
                    <a:pt x="112932" y="170924"/>
                  </a:lnTo>
                  <a:lnTo>
                    <a:pt x="120911" y="175630"/>
                  </a:lnTo>
                  <a:lnTo>
                    <a:pt x="139136" y="177740"/>
                  </a:lnTo>
                  <a:lnTo>
                    <a:pt x="169127" y="166761"/>
                  </a:lnTo>
                  <a:lnTo>
                    <a:pt x="186692" y="148841"/>
                  </a:lnTo>
                  <a:lnTo>
                    <a:pt x="215831" y="94112"/>
                  </a:lnTo>
                  <a:lnTo>
                    <a:pt x="234905" y="41195"/>
                  </a:lnTo>
                  <a:lnTo>
                    <a:pt x="240007" y="3991"/>
                  </a:lnTo>
                  <a:lnTo>
                    <a:pt x="239553" y="0"/>
                  </a:lnTo>
                  <a:lnTo>
                    <a:pt x="238081" y="2020"/>
                  </a:lnTo>
                  <a:lnTo>
                    <a:pt x="234495" y="17911"/>
                  </a:lnTo>
                  <a:lnTo>
                    <a:pt x="232193" y="72653"/>
                  </a:lnTo>
                  <a:lnTo>
                    <a:pt x="237328" y="123284"/>
                  </a:lnTo>
                  <a:lnTo>
                    <a:pt x="241202" y="183892"/>
                  </a:lnTo>
                  <a:lnTo>
                    <a:pt x="243043" y="234874"/>
                  </a:lnTo>
                  <a:lnTo>
                    <a:pt x="253552" y="298264"/>
                  </a:lnTo>
                  <a:lnTo>
                    <a:pt x="261304" y="350863"/>
                  </a:lnTo>
                  <a:lnTo>
                    <a:pt x="273741" y="409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98913" y="558010"/>
              <a:ext cx="146656" cy="159017"/>
            </a:xfrm>
            <a:custGeom>
              <a:avLst/>
              <a:gdLst/>
              <a:ahLst/>
              <a:cxnLst/>
              <a:rect l="0" t="0" r="0" b="0"/>
              <a:pathLst>
                <a:path w="146656" h="159017">
                  <a:moveTo>
                    <a:pt x="101252" y="21057"/>
                  </a:moveTo>
                  <a:lnTo>
                    <a:pt x="84485" y="15468"/>
                  </a:lnTo>
                  <a:lnTo>
                    <a:pt x="66894" y="15843"/>
                  </a:lnTo>
                  <a:lnTo>
                    <a:pt x="48547" y="21079"/>
                  </a:lnTo>
                  <a:lnTo>
                    <a:pt x="32594" y="31205"/>
                  </a:lnTo>
                  <a:lnTo>
                    <a:pt x="10459" y="55649"/>
                  </a:lnTo>
                  <a:lnTo>
                    <a:pt x="2408" y="78155"/>
                  </a:lnTo>
                  <a:lnTo>
                    <a:pt x="0" y="103756"/>
                  </a:lnTo>
                  <a:lnTo>
                    <a:pt x="2829" y="130732"/>
                  </a:lnTo>
                  <a:lnTo>
                    <a:pt x="7561" y="140967"/>
                  </a:lnTo>
                  <a:lnTo>
                    <a:pt x="22177" y="155459"/>
                  </a:lnTo>
                  <a:lnTo>
                    <a:pt x="30988" y="158621"/>
                  </a:lnTo>
                  <a:lnTo>
                    <a:pt x="50136" y="159016"/>
                  </a:lnTo>
                  <a:lnTo>
                    <a:pt x="80648" y="152661"/>
                  </a:lnTo>
                  <a:lnTo>
                    <a:pt x="106326" y="137779"/>
                  </a:lnTo>
                  <a:lnTo>
                    <a:pt x="128752" y="118552"/>
                  </a:lnTo>
                  <a:lnTo>
                    <a:pt x="144625" y="92448"/>
                  </a:lnTo>
                  <a:lnTo>
                    <a:pt x="146655" y="72674"/>
                  </a:lnTo>
                  <a:lnTo>
                    <a:pt x="142488" y="53356"/>
                  </a:lnTo>
                  <a:lnTo>
                    <a:pt x="132837" y="36972"/>
                  </a:lnTo>
                  <a:lnTo>
                    <a:pt x="108661" y="14594"/>
                  </a:lnTo>
                  <a:lnTo>
                    <a:pt x="801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99976" y="568538"/>
              <a:ext cx="146508" cy="151060"/>
            </a:xfrm>
            <a:custGeom>
              <a:avLst/>
              <a:gdLst/>
              <a:ahLst/>
              <a:cxnLst/>
              <a:rect l="0" t="0" r="0" b="0"/>
              <a:pathLst>
                <a:path w="146508" h="151060">
                  <a:moveTo>
                    <a:pt x="121288" y="0"/>
                  </a:moveTo>
                  <a:lnTo>
                    <a:pt x="78596" y="3120"/>
                  </a:lnTo>
                  <a:lnTo>
                    <a:pt x="47417" y="14573"/>
                  </a:lnTo>
                  <a:lnTo>
                    <a:pt x="5441" y="33814"/>
                  </a:lnTo>
                  <a:lnTo>
                    <a:pt x="772" y="38921"/>
                  </a:lnTo>
                  <a:lnTo>
                    <a:pt x="0" y="44665"/>
                  </a:lnTo>
                  <a:lnTo>
                    <a:pt x="1825" y="50834"/>
                  </a:lnTo>
                  <a:lnTo>
                    <a:pt x="7721" y="54946"/>
                  </a:lnTo>
                  <a:lnTo>
                    <a:pt x="38375" y="60734"/>
                  </a:lnTo>
                  <a:lnTo>
                    <a:pt x="98786" y="68440"/>
                  </a:lnTo>
                  <a:lnTo>
                    <a:pt x="131388" y="83320"/>
                  </a:lnTo>
                  <a:lnTo>
                    <a:pt x="138550" y="91811"/>
                  </a:lnTo>
                  <a:lnTo>
                    <a:pt x="146507" y="113725"/>
                  </a:lnTo>
                  <a:lnTo>
                    <a:pt x="145120" y="122610"/>
                  </a:lnTo>
                  <a:lnTo>
                    <a:pt x="140685" y="129703"/>
                  </a:lnTo>
                  <a:lnTo>
                    <a:pt x="126399" y="140704"/>
                  </a:lnTo>
                  <a:lnTo>
                    <a:pt x="108352" y="149493"/>
                  </a:lnTo>
                  <a:lnTo>
                    <a:pt x="88632" y="151059"/>
                  </a:lnTo>
                  <a:lnTo>
                    <a:pt x="4758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16020" y="368497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3120" y="57264"/>
                  </a:lnTo>
                  <a:lnTo>
                    <a:pt x="8334" y="106654"/>
                  </a:lnTo>
                  <a:lnTo>
                    <a:pt x="12998" y="155214"/>
                  </a:lnTo>
                  <a:lnTo>
                    <a:pt x="18669" y="202357"/>
                  </a:lnTo>
                  <a:lnTo>
                    <a:pt x="20350" y="253370"/>
                  </a:lnTo>
                  <a:lnTo>
                    <a:pt x="20848" y="302410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10735" y="505367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4067" y="0"/>
                  </a:lnTo>
                  <a:lnTo>
                    <a:pt x="132658" y="7236"/>
                  </a:lnTo>
                  <a:lnTo>
                    <a:pt x="77374" y="12998"/>
                  </a:lnTo>
                  <a:lnTo>
                    <a:pt x="17815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24973" y="547481"/>
              <a:ext cx="193368" cy="140642"/>
            </a:xfrm>
            <a:custGeom>
              <a:avLst/>
              <a:gdLst/>
              <a:ahLst/>
              <a:cxnLst/>
              <a:rect l="0" t="0" r="0" b="0"/>
              <a:pathLst>
                <a:path w="193368" h="140642">
                  <a:moveTo>
                    <a:pt x="128001" y="31586"/>
                  </a:moveTo>
                  <a:lnTo>
                    <a:pt x="90523" y="23253"/>
                  </a:lnTo>
                  <a:lnTo>
                    <a:pt x="66890" y="24373"/>
                  </a:lnTo>
                  <a:lnTo>
                    <a:pt x="35025" y="38157"/>
                  </a:lnTo>
                  <a:lnTo>
                    <a:pt x="18048" y="50494"/>
                  </a:lnTo>
                  <a:lnTo>
                    <a:pt x="926" y="76183"/>
                  </a:lnTo>
                  <a:lnTo>
                    <a:pt x="0" y="85884"/>
                  </a:lnTo>
                  <a:lnTo>
                    <a:pt x="5211" y="106021"/>
                  </a:lnTo>
                  <a:lnTo>
                    <a:pt x="18445" y="120430"/>
                  </a:lnTo>
                  <a:lnTo>
                    <a:pt x="55537" y="139213"/>
                  </a:lnTo>
                  <a:lnTo>
                    <a:pt x="79027" y="140641"/>
                  </a:lnTo>
                  <a:lnTo>
                    <a:pt x="132235" y="132026"/>
                  </a:lnTo>
                  <a:lnTo>
                    <a:pt x="168250" y="116848"/>
                  </a:lnTo>
                  <a:lnTo>
                    <a:pt x="184104" y="101066"/>
                  </a:lnTo>
                  <a:lnTo>
                    <a:pt x="189969" y="91944"/>
                  </a:lnTo>
                  <a:lnTo>
                    <a:pt x="193367" y="72450"/>
                  </a:lnTo>
                  <a:lnTo>
                    <a:pt x="189807" y="52087"/>
                  </a:lnTo>
                  <a:lnTo>
                    <a:pt x="180427" y="31339"/>
                  </a:lnTo>
                  <a:lnTo>
                    <a:pt x="165339" y="16658"/>
                  </a:lnTo>
                  <a:lnTo>
                    <a:pt x="143353" y="4936"/>
                  </a:lnTo>
                  <a:lnTo>
                    <a:pt x="1280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11465" y="326820"/>
              <a:ext cx="109966" cy="336476"/>
            </a:xfrm>
            <a:custGeom>
              <a:avLst/>
              <a:gdLst/>
              <a:ahLst/>
              <a:cxnLst/>
              <a:rect l="0" t="0" r="0" b="0"/>
              <a:pathLst>
                <a:path w="109966" h="336476">
                  <a:moveTo>
                    <a:pt x="78379" y="336475"/>
                  </a:moveTo>
                  <a:lnTo>
                    <a:pt x="60421" y="282600"/>
                  </a:lnTo>
                  <a:lnTo>
                    <a:pt x="43230" y="225438"/>
                  </a:lnTo>
                  <a:lnTo>
                    <a:pt x="25730" y="168648"/>
                  </a:lnTo>
                  <a:lnTo>
                    <a:pt x="8188" y="107054"/>
                  </a:lnTo>
                  <a:lnTo>
                    <a:pt x="0" y="65857"/>
                  </a:lnTo>
                  <a:lnTo>
                    <a:pt x="1820" y="37996"/>
                  </a:lnTo>
                  <a:lnTo>
                    <a:pt x="9648" y="16254"/>
                  </a:lnTo>
                  <a:lnTo>
                    <a:pt x="15011" y="7181"/>
                  </a:lnTo>
                  <a:lnTo>
                    <a:pt x="22096" y="2302"/>
                  </a:lnTo>
                  <a:lnTo>
                    <a:pt x="39326" y="0"/>
                  </a:lnTo>
                  <a:lnTo>
                    <a:pt x="68758" y="5282"/>
                  </a:lnTo>
                  <a:lnTo>
                    <a:pt x="86191" y="17312"/>
                  </a:lnTo>
                  <a:lnTo>
                    <a:pt x="109965" y="41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84559" y="547481"/>
              <a:ext cx="126343" cy="5591"/>
            </a:xfrm>
            <a:custGeom>
              <a:avLst/>
              <a:gdLst/>
              <a:ahLst/>
              <a:cxnLst/>
              <a:rect l="0" t="0" r="0" b="0"/>
              <a:pathLst>
                <a:path w="126343" h="5591">
                  <a:moveTo>
                    <a:pt x="126342" y="0"/>
                  </a:moveTo>
                  <a:lnTo>
                    <a:pt x="109575" y="5590"/>
                  </a:lnTo>
                  <a:lnTo>
                    <a:pt x="56826" y="23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00584" y="400082"/>
              <a:ext cx="20930" cy="284271"/>
            </a:xfrm>
            <a:custGeom>
              <a:avLst/>
              <a:gdLst/>
              <a:ahLst/>
              <a:cxnLst/>
              <a:rect l="0" t="0" r="0" b="0"/>
              <a:pathLst>
                <a:path w="20930" h="284271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1"/>
                  </a:lnTo>
                  <a:lnTo>
                    <a:pt x="7133" y="205864"/>
                  </a:lnTo>
                  <a:lnTo>
                    <a:pt x="12874" y="256737"/>
                  </a:lnTo>
                  <a:lnTo>
                    <a:pt x="20929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16227" y="547481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10529"/>
                  </a:moveTo>
                  <a:lnTo>
                    <a:pt x="141507" y="2196"/>
                  </a:lnTo>
                  <a:lnTo>
                    <a:pt x="84494" y="434"/>
                  </a:lnTo>
                  <a:lnTo>
                    <a:pt x="28822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37326" y="357968"/>
              <a:ext cx="357970" cy="344532"/>
            </a:xfrm>
            <a:custGeom>
              <a:avLst/>
              <a:gdLst/>
              <a:ahLst/>
              <a:cxnLst/>
              <a:rect l="0" t="0" r="0" b="0"/>
              <a:pathLst>
                <a:path w="357970" h="344532">
                  <a:moveTo>
                    <a:pt x="0" y="0"/>
                  </a:moveTo>
                  <a:lnTo>
                    <a:pt x="5589" y="58617"/>
                  </a:lnTo>
                  <a:lnTo>
                    <a:pt x="10723" y="121197"/>
                  </a:lnTo>
                  <a:lnTo>
                    <a:pt x="17475" y="171351"/>
                  </a:lnTo>
                  <a:lnTo>
                    <a:pt x="20349" y="230813"/>
                  </a:lnTo>
                  <a:lnTo>
                    <a:pt x="20964" y="291182"/>
                  </a:lnTo>
                  <a:lnTo>
                    <a:pt x="24158" y="261112"/>
                  </a:lnTo>
                  <a:lnTo>
                    <a:pt x="30624" y="242392"/>
                  </a:lnTo>
                  <a:lnTo>
                    <a:pt x="41297" y="226273"/>
                  </a:lnTo>
                  <a:lnTo>
                    <a:pt x="49758" y="222209"/>
                  </a:lnTo>
                  <a:lnTo>
                    <a:pt x="71638" y="220812"/>
                  </a:lnTo>
                  <a:lnTo>
                    <a:pt x="81684" y="224417"/>
                  </a:lnTo>
                  <a:lnTo>
                    <a:pt x="122035" y="259447"/>
                  </a:lnTo>
                  <a:lnTo>
                    <a:pt x="130277" y="279867"/>
                  </a:lnTo>
                  <a:lnTo>
                    <a:pt x="141157" y="325514"/>
                  </a:lnTo>
                  <a:lnTo>
                    <a:pt x="143238" y="328144"/>
                  </a:lnTo>
                  <a:lnTo>
                    <a:pt x="144625" y="325217"/>
                  </a:lnTo>
                  <a:lnTo>
                    <a:pt x="148506" y="310658"/>
                  </a:lnTo>
                  <a:lnTo>
                    <a:pt x="170061" y="275834"/>
                  </a:lnTo>
                  <a:lnTo>
                    <a:pt x="176545" y="268118"/>
                  </a:lnTo>
                  <a:lnTo>
                    <a:pt x="196228" y="259544"/>
                  </a:lnTo>
                  <a:lnTo>
                    <a:pt x="246991" y="254039"/>
                  </a:lnTo>
                  <a:lnTo>
                    <a:pt x="288172" y="247497"/>
                  </a:lnTo>
                  <a:lnTo>
                    <a:pt x="296230" y="241037"/>
                  </a:lnTo>
                  <a:lnTo>
                    <a:pt x="300432" y="232051"/>
                  </a:lnTo>
                  <a:lnTo>
                    <a:pt x="302063" y="221382"/>
                  </a:lnTo>
                  <a:lnTo>
                    <a:pt x="297637" y="203287"/>
                  </a:lnTo>
                  <a:lnTo>
                    <a:pt x="293181" y="195186"/>
                  </a:lnTo>
                  <a:lnTo>
                    <a:pt x="285531" y="189786"/>
                  </a:lnTo>
                  <a:lnTo>
                    <a:pt x="264553" y="183785"/>
                  </a:lnTo>
                  <a:lnTo>
                    <a:pt x="232024" y="185996"/>
                  </a:lnTo>
                  <a:lnTo>
                    <a:pt x="213866" y="194189"/>
                  </a:lnTo>
                  <a:lnTo>
                    <a:pt x="205749" y="199650"/>
                  </a:lnTo>
                  <a:lnTo>
                    <a:pt x="193609" y="215075"/>
                  </a:lnTo>
                  <a:lnTo>
                    <a:pt x="188734" y="224102"/>
                  </a:lnTo>
                  <a:lnTo>
                    <a:pt x="186437" y="246610"/>
                  </a:lnTo>
                  <a:lnTo>
                    <a:pt x="190486" y="271042"/>
                  </a:lnTo>
                  <a:lnTo>
                    <a:pt x="205919" y="303357"/>
                  </a:lnTo>
                  <a:lnTo>
                    <a:pt x="218641" y="320439"/>
                  </a:lnTo>
                  <a:lnTo>
                    <a:pt x="244547" y="337621"/>
                  </a:lnTo>
                  <a:lnTo>
                    <a:pt x="280039" y="344531"/>
                  </a:lnTo>
                  <a:lnTo>
                    <a:pt x="333235" y="338724"/>
                  </a:lnTo>
                  <a:lnTo>
                    <a:pt x="35796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16393" y="463253"/>
              <a:ext cx="94758" cy="178438"/>
            </a:xfrm>
            <a:custGeom>
              <a:avLst/>
              <a:gdLst/>
              <a:ahLst/>
              <a:cxnLst/>
              <a:rect l="0" t="0" r="0" b="0"/>
              <a:pathLst>
                <a:path w="94758" h="178438">
                  <a:moveTo>
                    <a:pt x="0" y="31586"/>
                  </a:moveTo>
                  <a:lnTo>
                    <a:pt x="14655" y="93679"/>
                  </a:lnTo>
                  <a:lnTo>
                    <a:pt x="27028" y="145063"/>
                  </a:lnTo>
                  <a:lnTo>
                    <a:pt x="29066" y="178163"/>
                  </a:lnTo>
                  <a:lnTo>
                    <a:pt x="27566" y="178437"/>
                  </a:lnTo>
                  <a:lnTo>
                    <a:pt x="25397" y="175110"/>
                  </a:lnTo>
                  <a:lnTo>
                    <a:pt x="10176" y="115188"/>
                  </a:lnTo>
                  <a:lnTo>
                    <a:pt x="2011" y="59538"/>
                  </a:lnTo>
                  <a:lnTo>
                    <a:pt x="7133" y="37770"/>
                  </a:lnTo>
                  <a:lnTo>
                    <a:pt x="11774" y="28690"/>
                  </a:lnTo>
                  <a:lnTo>
                    <a:pt x="26290" y="15481"/>
                  </a:lnTo>
                  <a:lnTo>
                    <a:pt x="45610" y="688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53264" y="471173"/>
              <a:ext cx="169117" cy="173308"/>
            </a:xfrm>
            <a:custGeom>
              <a:avLst/>
              <a:gdLst/>
              <a:ahLst/>
              <a:cxnLst/>
              <a:rect l="0" t="0" r="0" b="0"/>
              <a:pathLst>
                <a:path w="169117" h="173308">
                  <a:moveTo>
                    <a:pt x="0" y="86837"/>
                  </a:moveTo>
                  <a:lnTo>
                    <a:pt x="16767" y="92426"/>
                  </a:lnTo>
                  <a:lnTo>
                    <a:pt x="34358" y="92051"/>
                  </a:lnTo>
                  <a:lnTo>
                    <a:pt x="91829" y="86354"/>
                  </a:lnTo>
                  <a:lnTo>
                    <a:pt x="147013" y="72273"/>
                  </a:lnTo>
                  <a:lnTo>
                    <a:pt x="155331" y="66599"/>
                  </a:lnTo>
                  <a:lnTo>
                    <a:pt x="167692" y="50936"/>
                  </a:lnTo>
                  <a:lnTo>
                    <a:pt x="169116" y="41846"/>
                  </a:lnTo>
                  <a:lnTo>
                    <a:pt x="164460" y="22387"/>
                  </a:lnTo>
                  <a:lnTo>
                    <a:pt x="151472" y="8280"/>
                  </a:lnTo>
                  <a:lnTo>
                    <a:pt x="143095" y="2880"/>
                  </a:lnTo>
                  <a:lnTo>
                    <a:pt x="121310" y="0"/>
                  </a:lnTo>
                  <a:lnTo>
                    <a:pt x="97199" y="3789"/>
                  </a:lnTo>
                  <a:lnTo>
                    <a:pt x="74785" y="13272"/>
                  </a:lnTo>
                  <a:lnTo>
                    <a:pt x="59364" y="31525"/>
                  </a:lnTo>
                  <a:lnTo>
                    <a:pt x="39932" y="75781"/>
                  </a:lnTo>
                  <a:lnTo>
                    <a:pt x="38414" y="100251"/>
                  </a:lnTo>
                  <a:lnTo>
                    <a:pt x="42809" y="125554"/>
                  </a:lnTo>
                  <a:lnTo>
                    <a:pt x="52562" y="148498"/>
                  </a:lnTo>
                  <a:lnTo>
                    <a:pt x="67814" y="164155"/>
                  </a:lnTo>
                  <a:lnTo>
                    <a:pt x="76795" y="169968"/>
                  </a:lnTo>
                  <a:lnTo>
                    <a:pt x="96132" y="173307"/>
                  </a:lnTo>
                  <a:lnTo>
                    <a:pt x="136870" y="171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58549" y="487665"/>
              <a:ext cx="235132" cy="344087"/>
            </a:xfrm>
            <a:custGeom>
              <a:avLst/>
              <a:gdLst/>
              <a:ahLst/>
              <a:cxnLst/>
              <a:rect l="0" t="0" r="0" b="0"/>
              <a:pathLst>
                <a:path w="235132" h="344087">
                  <a:moveTo>
                    <a:pt x="189513" y="101930"/>
                  </a:moveTo>
                  <a:lnTo>
                    <a:pt x="200691" y="90752"/>
                  </a:lnTo>
                  <a:lnTo>
                    <a:pt x="206179" y="72786"/>
                  </a:lnTo>
                  <a:lnTo>
                    <a:pt x="207643" y="61444"/>
                  </a:lnTo>
                  <a:lnTo>
                    <a:pt x="203030" y="39483"/>
                  </a:lnTo>
                  <a:lnTo>
                    <a:pt x="198524" y="28713"/>
                  </a:lnTo>
                  <a:lnTo>
                    <a:pt x="184159" y="13627"/>
                  </a:lnTo>
                  <a:lnTo>
                    <a:pt x="175415" y="7967"/>
                  </a:lnTo>
                  <a:lnTo>
                    <a:pt x="140752" y="0"/>
                  </a:lnTo>
                  <a:lnTo>
                    <a:pt x="130099" y="2391"/>
                  </a:lnTo>
                  <a:lnTo>
                    <a:pt x="112024" y="14407"/>
                  </a:lnTo>
                  <a:lnTo>
                    <a:pt x="94283" y="40903"/>
                  </a:lnTo>
                  <a:lnTo>
                    <a:pt x="87207" y="76569"/>
                  </a:lnTo>
                  <a:lnTo>
                    <a:pt x="90700" y="111184"/>
                  </a:lnTo>
                  <a:lnTo>
                    <a:pt x="102312" y="129830"/>
                  </a:lnTo>
                  <a:lnTo>
                    <a:pt x="110322" y="138077"/>
                  </a:lnTo>
                  <a:lnTo>
                    <a:pt x="119171" y="142406"/>
                  </a:lnTo>
                  <a:lnTo>
                    <a:pt x="138363" y="144096"/>
                  </a:lnTo>
                  <a:lnTo>
                    <a:pt x="155471" y="137828"/>
                  </a:lnTo>
                  <a:lnTo>
                    <a:pt x="163309" y="132881"/>
                  </a:lnTo>
                  <a:lnTo>
                    <a:pt x="175137" y="118026"/>
                  </a:lnTo>
                  <a:lnTo>
                    <a:pt x="179929" y="109151"/>
                  </a:lnTo>
                  <a:lnTo>
                    <a:pt x="184293" y="106744"/>
                  </a:lnTo>
                  <a:lnTo>
                    <a:pt x="188373" y="108649"/>
                  </a:lnTo>
                  <a:lnTo>
                    <a:pt x="196025" y="120124"/>
                  </a:lnTo>
                  <a:lnTo>
                    <a:pt x="217544" y="183538"/>
                  </a:lnTo>
                  <a:lnTo>
                    <a:pt x="235131" y="244045"/>
                  </a:lnTo>
                  <a:lnTo>
                    <a:pt x="234485" y="279349"/>
                  </a:lnTo>
                  <a:lnTo>
                    <a:pt x="230023" y="288060"/>
                  </a:lnTo>
                  <a:lnTo>
                    <a:pt x="215706" y="300858"/>
                  </a:lnTo>
                  <a:lnTo>
                    <a:pt x="187915" y="314640"/>
                  </a:lnTo>
                  <a:lnTo>
                    <a:pt x="164626" y="316181"/>
                  </a:lnTo>
                  <a:lnTo>
                    <a:pt x="111547" y="313227"/>
                  </a:lnTo>
                  <a:lnTo>
                    <a:pt x="57172" y="321049"/>
                  </a:lnTo>
                  <a:lnTo>
                    <a:pt x="17662" y="333860"/>
                  </a:lnTo>
                  <a:lnTo>
                    <a:pt x="0" y="344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53347" y="526424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3119" y="42692"/>
                  </a:lnTo>
                  <a:lnTo>
                    <a:pt x="9553" y="100899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63875" y="4106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45612" y="505367"/>
              <a:ext cx="115451" cy="128630"/>
            </a:xfrm>
            <a:custGeom>
              <a:avLst/>
              <a:gdLst/>
              <a:ahLst/>
              <a:cxnLst/>
              <a:rect l="0" t="0" r="0" b="0"/>
              <a:pathLst>
                <a:path w="115451" h="128630">
                  <a:moveTo>
                    <a:pt x="76191" y="0"/>
                  </a:moveTo>
                  <a:lnTo>
                    <a:pt x="53834" y="0"/>
                  </a:lnTo>
                  <a:lnTo>
                    <a:pt x="23163" y="11179"/>
                  </a:lnTo>
                  <a:lnTo>
                    <a:pt x="8559" y="26026"/>
                  </a:lnTo>
                  <a:lnTo>
                    <a:pt x="3027" y="34898"/>
                  </a:lnTo>
                  <a:lnTo>
                    <a:pt x="0" y="57234"/>
                  </a:lnTo>
                  <a:lnTo>
                    <a:pt x="3724" y="81590"/>
                  </a:lnTo>
                  <a:lnTo>
                    <a:pt x="13178" y="104113"/>
                  </a:lnTo>
                  <a:lnTo>
                    <a:pt x="28298" y="119582"/>
                  </a:lnTo>
                  <a:lnTo>
                    <a:pt x="37243" y="125345"/>
                  </a:lnTo>
                  <a:lnTo>
                    <a:pt x="56541" y="128629"/>
                  </a:lnTo>
                  <a:lnTo>
                    <a:pt x="66600" y="127867"/>
                  </a:lnTo>
                  <a:lnTo>
                    <a:pt x="84017" y="120781"/>
                  </a:lnTo>
                  <a:lnTo>
                    <a:pt x="91936" y="115616"/>
                  </a:lnTo>
                  <a:lnTo>
                    <a:pt x="103856" y="100518"/>
                  </a:lnTo>
                  <a:lnTo>
                    <a:pt x="111883" y="80940"/>
                  </a:lnTo>
                  <a:lnTo>
                    <a:pt x="115450" y="56640"/>
                  </a:lnTo>
                  <a:lnTo>
                    <a:pt x="110797" y="36482"/>
                  </a:lnTo>
                  <a:lnTo>
                    <a:pt x="102100" y="22064"/>
                  </a:lnTo>
                  <a:lnTo>
                    <a:pt x="8671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63917" y="475220"/>
              <a:ext cx="189514" cy="167019"/>
            </a:xfrm>
            <a:custGeom>
              <a:avLst/>
              <a:gdLst/>
              <a:ahLst/>
              <a:cxnLst/>
              <a:rect l="0" t="0" r="0" b="0"/>
              <a:pathLst>
                <a:path w="189514" h="167019">
                  <a:moveTo>
                    <a:pt x="0" y="61733"/>
                  </a:moveTo>
                  <a:lnTo>
                    <a:pt x="49498" y="116820"/>
                  </a:lnTo>
                  <a:lnTo>
                    <a:pt x="66536" y="149953"/>
                  </a:lnTo>
                  <a:lnTo>
                    <a:pt x="66584" y="148623"/>
                  </a:lnTo>
                  <a:lnTo>
                    <a:pt x="52018" y="90779"/>
                  </a:lnTo>
                  <a:lnTo>
                    <a:pt x="47685" y="65284"/>
                  </a:lnTo>
                  <a:lnTo>
                    <a:pt x="49659" y="42254"/>
                  </a:lnTo>
                  <a:lnTo>
                    <a:pt x="62937" y="9558"/>
                  </a:lnTo>
                  <a:lnTo>
                    <a:pt x="71204" y="3553"/>
                  </a:lnTo>
                  <a:lnTo>
                    <a:pt x="92867" y="0"/>
                  </a:lnTo>
                  <a:lnTo>
                    <a:pt x="111854" y="5440"/>
                  </a:lnTo>
                  <a:lnTo>
                    <a:pt x="128092" y="16827"/>
                  </a:lnTo>
                  <a:lnTo>
                    <a:pt x="143107" y="33586"/>
                  </a:lnTo>
                  <a:lnTo>
                    <a:pt x="167428" y="91576"/>
                  </a:lnTo>
                  <a:lnTo>
                    <a:pt x="184698" y="149458"/>
                  </a:lnTo>
                  <a:lnTo>
                    <a:pt x="189513" y="167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184753" y="294797"/>
            <a:ext cx="3164139" cy="536955"/>
            <a:chOff x="4184753" y="294797"/>
            <a:chExt cx="3164139" cy="536955"/>
          </a:xfrm>
        </p:grpSpPr>
        <p:sp>
          <p:nvSpPr>
            <p:cNvPr id="22" name="Freeform 21"/>
            <p:cNvSpPr/>
            <p:nvPr/>
          </p:nvSpPr>
          <p:spPr>
            <a:xfrm>
              <a:off x="4184753" y="494839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58617"/>
                  </a:lnTo>
                  <a:lnTo>
                    <a:pt x="4044" y="108975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00870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21411" y="447136"/>
              <a:ext cx="134594" cy="190442"/>
            </a:xfrm>
            <a:custGeom>
              <a:avLst/>
              <a:gdLst/>
              <a:ahLst/>
              <a:cxnLst/>
              <a:rect l="0" t="0" r="0" b="0"/>
              <a:pathLst>
                <a:path w="134594" h="190442">
                  <a:moveTo>
                    <a:pt x="111086" y="5589"/>
                  </a:moveTo>
                  <a:lnTo>
                    <a:pt x="94319" y="0"/>
                  </a:lnTo>
                  <a:lnTo>
                    <a:pt x="76728" y="3495"/>
                  </a:lnTo>
                  <a:lnTo>
                    <a:pt x="27663" y="25200"/>
                  </a:lnTo>
                  <a:lnTo>
                    <a:pt x="11228" y="41211"/>
                  </a:lnTo>
                  <a:lnTo>
                    <a:pt x="2364" y="63145"/>
                  </a:lnTo>
                  <a:lnTo>
                    <a:pt x="0" y="75545"/>
                  </a:lnTo>
                  <a:lnTo>
                    <a:pt x="3104" y="83812"/>
                  </a:lnTo>
                  <a:lnTo>
                    <a:pt x="9852" y="89323"/>
                  </a:lnTo>
                  <a:lnTo>
                    <a:pt x="19030" y="92997"/>
                  </a:lnTo>
                  <a:lnTo>
                    <a:pt x="38587" y="93960"/>
                  </a:lnTo>
                  <a:lnTo>
                    <a:pt x="58977" y="92828"/>
                  </a:lnTo>
                  <a:lnTo>
                    <a:pt x="111156" y="104714"/>
                  </a:lnTo>
                  <a:lnTo>
                    <a:pt x="119322" y="110277"/>
                  </a:lnTo>
                  <a:lnTo>
                    <a:pt x="131514" y="125816"/>
                  </a:lnTo>
                  <a:lnTo>
                    <a:pt x="134593" y="144421"/>
                  </a:lnTo>
                  <a:lnTo>
                    <a:pt x="133777" y="154296"/>
                  </a:lnTo>
                  <a:lnTo>
                    <a:pt x="126630" y="171507"/>
                  </a:lnTo>
                  <a:lnTo>
                    <a:pt x="121449" y="179372"/>
                  </a:lnTo>
                  <a:lnTo>
                    <a:pt x="113315" y="184615"/>
                  </a:lnTo>
                  <a:lnTo>
                    <a:pt x="91800" y="190441"/>
                  </a:lnTo>
                  <a:lnTo>
                    <a:pt x="40739" y="186155"/>
                  </a:lnTo>
                  <a:lnTo>
                    <a:pt x="16330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05255" y="505367"/>
              <a:ext cx="161321" cy="151110"/>
            </a:xfrm>
            <a:custGeom>
              <a:avLst/>
              <a:gdLst/>
              <a:ahLst/>
              <a:cxnLst/>
              <a:rect l="0" t="0" r="0" b="0"/>
              <a:pathLst>
                <a:path w="161321" h="151110">
                  <a:moveTo>
                    <a:pt x="111553" y="0"/>
                  </a:moveTo>
                  <a:lnTo>
                    <a:pt x="89196" y="0"/>
                  </a:lnTo>
                  <a:lnTo>
                    <a:pt x="71981" y="6239"/>
                  </a:lnTo>
                  <a:lnTo>
                    <a:pt x="11390" y="49499"/>
                  </a:lnTo>
                  <a:lnTo>
                    <a:pt x="2695" y="69573"/>
                  </a:lnTo>
                  <a:lnTo>
                    <a:pt x="0" y="92923"/>
                  </a:lnTo>
                  <a:lnTo>
                    <a:pt x="2703" y="114999"/>
                  </a:lnTo>
                  <a:lnTo>
                    <a:pt x="7400" y="123459"/>
                  </a:lnTo>
                  <a:lnTo>
                    <a:pt x="21979" y="135979"/>
                  </a:lnTo>
                  <a:lnTo>
                    <a:pt x="49918" y="149605"/>
                  </a:lnTo>
                  <a:lnTo>
                    <a:pt x="70121" y="151109"/>
                  </a:lnTo>
                  <a:lnTo>
                    <a:pt x="111688" y="142543"/>
                  </a:lnTo>
                  <a:lnTo>
                    <a:pt x="137589" y="127373"/>
                  </a:lnTo>
                  <a:lnTo>
                    <a:pt x="149641" y="111593"/>
                  </a:lnTo>
                  <a:lnTo>
                    <a:pt x="157727" y="91711"/>
                  </a:lnTo>
                  <a:lnTo>
                    <a:pt x="161320" y="67277"/>
                  </a:lnTo>
                  <a:lnTo>
                    <a:pt x="156679" y="47059"/>
                  </a:lnTo>
                  <a:lnTo>
                    <a:pt x="13261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22093" y="487794"/>
              <a:ext cx="294799" cy="168853"/>
            </a:xfrm>
            <a:custGeom>
              <a:avLst/>
              <a:gdLst/>
              <a:ahLst/>
              <a:cxnLst/>
              <a:rect l="0" t="0" r="0" b="0"/>
              <a:pathLst>
                <a:path w="294799" h="168853">
                  <a:moveTo>
                    <a:pt x="0" y="91273"/>
                  </a:moveTo>
                  <a:lnTo>
                    <a:pt x="8333" y="128751"/>
                  </a:lnTo>
                  <a:lnTo>
                    <a:pt x="9553" y="144195"/>
                  </a:lnTo>
                  <a:lnTo>
                    <a:pt x="10095" y="135461"/>
                  </a:lnTo>
                  <a:lnTo>
                    <a:pt x="2138" y="78707"/>
                  </a:lnTo>
                  <a:lnTo>
                    <a:pt x="3290" y="52933"/>
                  </a:lnTo>
                  <a:lnTo>
                    <a:pt x="11601" y="29779"/>
                  </a:lnTo>
                  <a:lnTo>
                    <a:pt x="19432" y="22201"/>
                  </a:lnTo>
                  <a:lnTo>
                    <a:pt x="40612" y="13781"/>
                  </a:lnTo>
                  <a:lnTo>
                    <a:pt x="50471" y="15045"/>
                  </a:lnTo>
                  <a:lnTo>
                    <a:pt x="67665" y="25808"/>
                  </a:lnTo>
                  <a:lnTo>
                    <a:pt x="90499" y="46010"/>
                  </a:lnTo>
                  <a:lnTo>
                    <a:pt x="106493" y="72402"/>
                  </a:lnTo>
                  <a:lnTo>
                    <a:pt x="118641" y="102449"/>
                  </a:lnTo>
                  <a:lnTo>
                    <a:pt x="119800" y="123146"/>
                  </a:lnTo>
                  <a:lnTo>
                    <a:pt x="118755" y="137024"/>
                  </a:lnTo>
                  <a:lnTo>
                    <a:pt x="120114" y="135812"/>
                  </a:lnTo>
                  <a:lnTo>
                    <a:pt x="125914" y="126276"/>
                  </a:lnTo>
                  <a:lnTo>
                    <a:pt x="136290" y="114239"/>
                  </a:lnTo>
                  <a:lnTo>
                    <a:pt x="190386" y="82650"/>
                  </a:lnTo>
                  <a:lnTo>
                    <a:pt x="250604" y="65614"/>
                  </a:lnTo>
                  <a:lnTo>
                    <a:pt x="261825" y="60129"/>
                  </a:lnTo>
                  <a:lnTo>
                    <a:pt x="269307" y="51793"/>
                  </a:lnTo>
                  <a:lnTo>
                    <a:pt x="277619" y="30053"/>
                  </a:lnTo>
                  <a:lnTo>
                    <a:pt x="276327" y="21213"/>
                  </a:lnTo>
                  <a:lnTo>
                    <a:pt x="271955" y="14151"/>
                  </a:lnTo>
                  <a:lnTo>
                    <a:pt x="265531" y="8273"/>
                  </a:lnTo>
                  <a:lnTo>
                    <a:pt x="245916" y="1741"/>
                  </a:lnTo>
                  <a:lnTo>
                    <a:pt x="234134" y="0"/>
                  </a:lnTo>
                  <a:lnTo>
                    <a:pt x="223939" y="2348"/>
                  </a:lnTo>
                  <a:lnTo>
                    <a:pt x="206373" y="14316"/>
                  </a:lnTo>
                  <a:lnTo>
                    <a:pt x="177202" y="50595"/>
                  </a:lnTo>
                  <a:lnTo>
                    <a:pt x="167274" y="70854"/>
                  </a:lnTo>
                  <a:lnTo>
                    <a:pt x="165201" y="94676"/>
                  </a:lnTo>
                  <a:lnTo>
                    <a:pt x="169349" y="118522"/>
                  </a:lnTo>
                  <a:lnTo>
                    <a:pt x="178991" y="136919"/>
                  </a:lnTo>
                  <a:lnTo>
                    <a:pt x="194195" y="149774"/>
                  </a:lnTo>
                  <a:lnTo>
                    <a:pt x="232552" y="167559"/>
                  </a:lnTo>
                  <a:lnTo>
                    <a:pt x="253095" y="168852"/>
                  </a:lnTo>
                  <a:lnTo>
                    <a:pt x="294798" y="1649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11689" y="294797"/>
              <a:ext cx="147400" cy="336913"/>
            </a:xfrm>
            <a:custGeom>
              <a:avLst/>
              <a:gdLst/>
              <a:ahLst/>
              <a:cxnLst/>
              <a:rect l="0" t="0" r="0" b="0"/>
              <a:pathLst>
                <a:path w="147400" h="336913">
                  <a:moveTo>
                    <a:pt x="0" y="0"/>
                  </a:moveTo>
                  <a:lnTo>
                    <a:pt x="9065" y="58617"/>
                  </a:lnTo>
                  <a:lnTo>
                    <a:pt x="17475" y="120027"/>
                  </a:lnTo>
                  <a:lnTo>
                    <a:pt x="20350" y="178431"/>
                  </a:lnTo>
                  <a:lnTo>
                    <a:pt x="28199" y="241866"/>
                  </a:lnTo>
                  <a:lnTo>
                    <a:pt x="30916" y="295434"/>
                  </a:lnTo>
                  <a:lnTo>
                    <a:pt x="30118" y="314968"/>
                  </a:lnTo>
                  <a:lnTo>
                    <a:pt x="28268" y="315264"/>
                  </a:lnTo>
                  <a:lnTo>
                    <a:pt x="25864" y="311952"/>
                  </a:lnTo>
                  <a:lnTo>
                    <a:pt x="22481" y="284933"/>
                  </a:lnTo>
                  <a:lnTo>
                    <a:pt x="27068" y="252881"/>
                  </a:lnTo>
                  <a:lnTo>
                    <a:pt x="41425" y="221157"/>
                  </a:lnTo>
                  <a:lnTo>
                    <a:pt x="57016" y="206307"/>
                  </a:lnTo>
                  <a:lnTo>
                    <a:pt x="66086" y="200709"/>
                  </a:lnTo>
                  <a:lnTo>
                    <a:pt x="85524" y="197609"/>
                  </a:lnTo>
                  <a:lnTo>
                    <a:pt x="95620" y="198420"/>
                  </a:lnTo>
                  <a:lnTo>
                    <a:pt x="103521" y="202470"/>
                  </a:lnTo>
                  <a:lnTo>
                    <a:pt x="115419" y="216329"/>
                  </a:lnTo>
                  <a:lnTo>
                    <a:pt x="128695" y="243862"/>
                  </a:lnTo>
                  <a:lnTo>
                    <a:pt x="138913" y="303356"/>
                  </a:lnTo>
                  <a:lnTo>
                    <a:pt x="14739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25552" y="505367"/>
              <a:ext cx="126348" cy="158031"/>
            </a:xfrm>
            <a:custGeom>
              <a:avLst/>
              <a:gdLst/>
              <a:ahLst/>
              <a:cxnLst/>
              <a:rect l="0" t="0" r="0" b="0"/>
              <a:pathLst>
                <a:path w="126348" h="158031">
                  <a:moveTo>
                    <a:pt x="7235" y="0"/>
                  </a:moveTo>
                  <a:lnTo>
                    <a:pt x="0" y="27556"/>
                  </a:lnTo>
                  <a:lnTo>
                    <a:pt x="477" y="80660"/>
                  </a:lnTo>
                  <a:lnTo>
                    <a:pt x="11489" y="125637"/>
                  </a:lnTo>
                  <a:lnTo>
                    <a:pt x="24334" y="143966"/>
                  </a:lnTo>
                  <a:lnTo>
                    <a:pt x="32672" y="152130"/>
                  </a:lnTo>
                  <a:lnTo>
                    <a:pt x="41741" y="156402"/>
                  </a:lnTo>
                  <a:lnTo>
                    <a:pt x="61176" y="158030"/>
                  </a:lnTo>
                  <a:lnTo>
                    <a:pt x="78393" y="151734"/>
                  </a:lnTo>
                  <a:lnTo>
                    <a:pt x="93843" y="139967"/>
                  </a:lnTo>
                  <a:lnTo>
                    <a:pt x="114525" y="113612"/>
                  </a:lnTo>
                  <a:lnTo>
                    <a:pt x="124330" y="93778"/>
                  </a:lnTo>
                  <a:lnTo>
                    <a:pt x="126347" y="70145"/>
                  </a:lnTo>
                  <a:lnTo>
                    <a:pt x="124026" y="33652"/>
                  </a:lnTo>
                  <a:lnTo>
                    <a:pt x="1230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17015" y="482490"/>
              <a:ext cx="240071" cy="349262"/>
            </a:xfrm>
            <a:custGeom>
              <a:avLst/>
              <a:gdLst/>
              <a:ahLst/>
              <a:cxnLst/>
              <a:rect l="0" t="0" r="0" b="0"/>
              <a:pathLst>
                <a:path w="240071" h="349262">
                  <a:moveTo>
                    <a:pt x="189513" y="86048"/>
                  </a:moveTo>
                  <a:lnTo>
                    <a:pt x="195102" y="69281"/>
                  </a:lnTo>
                  <a:lnTo>
                    <a:pt x="194727" y="51690"/>
                  </a:lnTo>
                  <a:lnTo>
                    <a:pt x="189491" y="33343"/>
                  </a:lnTo>
                  <a:lnTo>
                    <a:pt x="179365" y="17390"/>
                  </a:lnTo>
                  <a:lnTo>
                    <a:pt x="163946" y="5621"/>
                  </a:lnTo>
                  <a:lnTo>
                    <a:pt x="154921" y="845"/>
                  </a:lnTo>
                  <a:lnTo>
                    <a:pt x="146565" y="0"/>
                  </a:lnTo>
                  <a:lnTo>
                    <a:pt x="131041" y="5301"/>
                  </a:lnTo>
                  <a:lnTo>
                    <a:pt x="109147" y="21439"/>
                  </a:lnTo>
                  <a:lnTo>
                    <a:pt x="101152" y="40565"/>
                  </a:lnTo>
                  <a:lnTo>
                    <a:pt x="98769" y="63494"/>
                  </a:lnTo>
                  <a:lnTo>
                    <a:pt x="101609" y="85383"/>
                  </a:lnTo>
                  <a:lnTo>
                    <a:pt x="109890" y="103690"/>
                  </a:lnTo>
                  <a:lnTo>
                    <a:pt x="115374" y="111848"/>
                  </a:lnTo>
                  <a:lnTo>
                    <a:pt x="123710" y="116116"/>
                  </a:lnTo>
                  <a:lnTo>
                    <a:pt x="145449" y="117739"/>
                  </a:lnTo>
                  <a:lnTo>
                    <a:pt x="164470" y="111442"/>
                  </a:lnTo>
                  <a:lnTo>
                    <a:pt x="172818" y="106487"/>
                  </a:lnTo>
                  <a:lnTo>
                    <a:pt x="185212" y="91623"/>
                  </a:lnTo>
                  <a:lnTo>
                    <a:pt x="190156" y="82745"/>
                  </a:lnTo>
                  <a:lnTo>
                    <a:pt x="194621" y="80337"/>
                  </a:lnTo>
                  <a:lnTo>
                    <a:pt x="198768" y="82241"/>
                  </a:lnTo>
                  <a:lnTo>
                    <a:pt x="206494" y="93715"/>
                  </a:lnTo>
                  <a:lnTo>
                    <a:pt x="224534" y="150879"/>
                  </a:lnTo>
                  <a:lnTo>
                    <a:pt x="235115" y="199884"/>
                  </a:lnTo>
                  <a:lnTo>
                    <a:pt x="240070" y="245859"/>
                  </a:lnTo>
                  <a:lnTo>
                    <a:pt x="234989" y="268600"/>
                  </a:lnTo>
                  <a:lnTo>
                    <a:pt x="230359" y="277939"/>
                  </a:lnTo>
                  <a:lnTo>
                    <a:pt x="215856" y="291436"/>
                  </a:lnTo>
                  <a:lnTo>
                    <a:pt x="177949" y="309633"/>
                  </a:lnTo>
                  <a:lnTo>
                    <a:pt x="117873" y="319736"/>
                  </a:lnTo>
                  <a:lnTo>
                    <a:pt x="56207" y="329428"/>
                  </a:lnTo>
                  <a:lnTo>
                    <a:pt x="0" y="349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88302" y="449786"/>
              <a:ext cx="202497" cy="198769"/>
            </a:xfrm>
            <a:custGeom>
              <a:avLst/>
              <a:gdLst/>
              <a:ahLst/>
              <a:cxnLst/>
              <a:rect l="0" t="0" r="0" b="0"/>
              <a:pathLst>
                <a:path w="202497" h="198769">
                  <a:moveTo>
                    <a:pt x="12983" y="118752"/>
                  </a:moveTo>
                  <a:lnTo>
                    <a:pt x="55675" y="115633"/>
                  </a:lnTo>
                  <a:lnTo>
                    <a:pt x="107815" y="99624"/>
                  </a:lnTo>
                  <a:lnTo>
                    <a:pt x="128830" y="88414"/>
                  </a:lnTo>
                  <a:lnTo>
                    <a:pt x="135838" y="79810"/>
                  </a:lnTo>
                  <a:lnTo>
                    <a:pt x="143624" y="57771"/>
                  </a:lnTo>
                  <a:lnTo>
                    <a:pt x="143361" y="47682"/>
                  </a:lnTo>
                  <a:lnTo>
                    <a:pt x="136829" y="30234"/>
                  </a:lnTo>
                  <a:lnTo>
                    <a:pt x="123008" y="17800"/>
                  </a:lnTo>
                  <a:lnTo>
                    <a:pt x="85539" y="285"/>
                  </a:lnTo>
                  <a:lnTo>
                    <a:pt x="75392" y="0"/>
                  </a:lnTo>
                  <a:lnTo>
                    <a:pt x="54758" y="5922"/>
                  </a:lnTo>
                  <a:lnTo>
                    <a:pt x="23411" y="27999"/>
                  </a:lnTo>
                  <a:lnTo>
                    <a:pt x="3075" y="56768"/>
                  </a:lnTo>
                  <a:lnTo>
                    <a:pt x="0" y="77166"/>
                  </a:lnTo>
                  <a:lnTo>
                    <a:pt x="7558" y="118857"/>
                  </a:lnTo>
                  <a:lnTo>
                    <a:pt x="22554" y="144780"/>
                  </a:lnTo>
                  <a:lnTo>
                    <a:pt x="41815" y="167278"/>
                  </a:lnTo>
                  <a:lnTo>
                    <a:pt x="73518" y="188763"/>
                  </a:lnTo>
                  <a:lnTo>
                    <a:pt x="118137" y="198768"/>
                  </a:lnTo>
                  <a:lnTo>
                    <a:pt x="145116" y="194869"/>
                  </a:lnTo>
                  <a:lnTo>
                    <a:pt x="176915" y="179520"/>
                  </a:lnTo>
                  <a:lnTo>
                    <a:pt x="202496" y="160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17140" y="463158"/>
              <a:ext cx="140780" cy="367892"/>
            </a:xfrm>
            <a:custGeom>
              <a:avLst/>
              <a:gdLst/>
              <a:ahLst/>
              <a:cxnLst/>
              <a:rect l="0" t="0" r="0" b="0"/>
              <a:pathLst>
                <a:path w="140780" h="367892">
                  <a:moveTo>
                    <a:pt x="0" y="126437"/>
                  </a:moveTo>
                  <a:lnTo>
                    <a:pt x="8333" y="163915"/>
                  </a:lnTo>
                  <a:lnTo>
                    <a:pt x="18644" y="220583"/>
                  </a:lnTo>
                  <a:lnTo>
                    <a:pt x="35239" y="279345"/>
                  </a:lnTo>
                  <a:lnTo>
                    <a:pt x="41925" y="333893"/>
                  </a:lnTo>
                  <a:lnTo>
                    <a:pt x="47777" y="367540"/>
                  </a:lnTo>
                  <a:lnTo>
                    <a:pt x="47059" y="367891"/>
                  </a:lnTo>
                  <a:lnTo>
                    <a:pt x="43141" y="356583"/>
                  </a:lnTo>
                  <a:lnTo>
                    <a:pt x="31095" y="304783"/>
                  </a:lnTo>
                  <a:lnTo>
                    <a:pt x="23040" y="249144"/>
                  </a:lnTo>
                  <a:lnTo>
                    <a:pt x="16055" y="201529"/>
                  </a:lnTo>
                  <a:lnTo>
                    <a:pt x="12166" y="150377"/>
                  </a:lnTo>
                  <a:lnTo>
                    <a:pt x="19257" y="90265"/>
                  </a:lnTo>
                  <a:lnTo>
                    <a:pt x="35319" y="32463"/>
                  </a:lnTo>
                  <a:lnTo>
                    <a:pt x="51279" y="5916"/>
                  </a:lnTo>
                  <a:lnTo>
                    <a:pt x="59922" y="1636"/>
                  </a:lnTo>
                  <a:lnTo>
                    <a:pt x="82004" y="0"/>
                  </a:lnTo>
                  <a:lnTo>
                    <a:pt x="101176" y="6292"/>
                  </a:lnTo>
                  <a:lnTo>
                    <a:pt x="109565" y="11246"/>
                  </a:lnTo>
                  <a:lnTo>
                    <a:pt x="122005" y="29228"/>
                  </a:lnTo>
                  <a:lnTo>
                    <a:pt x="139523" y="73310"/>
                  </a:lnTo>
                  <a:lnTo>
                    <a:pt x="140779" y="94637"/>
                  </a:lnTo>
                  <a:lnTo>
                    <a:pt x="136268" y="114643"/>
                  </a:lnTo>
                  <a:lnTo>
                    <a:pt x="126463" y="131334"/>
                  </a:lnTo>
                  <a:lnTo>
                    <a:pt x="111188" y="143432"/>
                  </a:lnTo>
                  <a:lnTo>
                    <a:pt x="91531" y="151538"/>
                  </a:lnTo>
                  <a:lnTo>
                    <a:pt x="58836" y="154932"/>
                  </a:lnTo>
                  <a:lnTo>
                    <a:pt x="53262" y="153622"/>
                  </a:lnTo>
                  <a:lnTo>
                    <a:pt x="42113" y="1474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96124" y="294797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8617"/>
                  </a:lnTo>
                  <a:lnTo>
                    <a:pt x="5590" y="110175"/>
                  </a:lnTo>
                  <a:lnTo>
                    <a:pt x="9065" y="169905"/>
                  </a:lnTo>
                  <a:lnTo>
                    <a:pt x="17475" y="230094"/>
                  </a:lnTo>
                  <a:lnTo>
                    <a:pt x="20349" y="292762"/>
                  </a:lnTo>
                  <a:lnTo>
                    <a:pt x="20848" y="330070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73239" y="524707"/>
              <a:ext cx="186099" cy="138589"/>
            </a:xfrm>
            <a:custGeom>
              <a:avLst/>
              <a:gdLst/>
              <a:ahLst/>
              <a:cxnLst/>
              <a:rect l="0" t="0" r="0" b="0"/>
              <a:pathLst>
                <a:path w="186099" h="138589">
                  <a:moveTo>
                    <a:pt x="133455" y="33303"/>
                  </a:moveTo>
                  <a:lnTo>
                    <a:pt x="98557" y="3994"/>
                  </a:lnTo>
                  <a:lnTo>
                    <a:pt x="76221" y="0"/>
                  </a:lnTo>
                  <a:lnTo>
                    <a:pt x="51866" y="3294"/>
                  </a:lnTo>
                  <a:lnTo>
                    <a:pt x="29343" y="12557"/>
                  </a:lnTo>
                  <a:lnTo>
                    <a:pt x="13873" y="27592"/>
                  </a:lnTo>
                  <a:lnTo>
                    <a:pt x="8111" y="36514"/>
                  </a:lnTo>
                  <a:lnTo>
                    <a:pt x="0" y="71429"/>
                  </a:lnTo>
                  <a:lnTo>
                    <a:pt x="4341" y="94702"/>
                  </a:lnTo>
                  <a:lnTo>
                    <a:pt x="8774" y="105821"/>
                  </a:lnTo>
                  <a:lnTo>
                    <a:pt x="16410" y="112064"/>
                  </a:lnTo>
                  <a:lnTo>
                    <a:pt x="37371" y="115881"/>
                  </a:lnTo>
                  <a:lnTo>
                    <a:pt x="69891" y="111453"/>
                  </a:lnTo>
                  <a:lnTo>
                    <a:pt x="88046" y="99622"/>
                  </a:lnTo>
                  <a:lnTo>
                    <a:pt x="96164" y="91553"/>
                  </a:lnTo>
                  <a:lnTo>
                    <a:pt x="105183" y="70110"/>
                  </a:lnTo>
                  <a:lnTo>
                    <a:pt x="107588" y="57841"/>
                  </a:lnTo>
                  <a:lnTo>
                    <a:pt x="109192" y="54341"/>
                  </a:lnTo>
                  <a:lnTo>
                    <a:pt x="110260" y="56687"/>
                  </a:lnTo>
                  <a:lnTo>
                    <a:pt x="110973" y="62930"/>
                  </a:lnTo>
                  <a:lnTo>
                    <a:pt x="123154" y="88485"/>
                  </a:lnTo>
                  <a:lnTo>
                    <a:pt x="141581" y="112694"/>
                  </a:lnTo>
                  <a:lnTo>
                    <a:pt x="186098" y="138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06390" y="547481"/>
              <a:ext cx="26647" cy="136872"/>
            </a:xfrm>
            <a:custGeom>
              <a:avLst/>
              <a:gdLst/>
              <a:ahLst/>
              <a:cxnLst/>
              <a:rect l="0" t="0" r="0" b="0"/>
              <a:pathLst>
                <a:path w="26647" h="136872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6584" y="95000"/>
                  </a:lnTo>
                  <a:lnTo>
                    <a:pt x="2664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80394" y="40008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75150" y="485148"/>
              <a:ext cx="189514" cy="220262"/>
            </a:xfrm>
            <a:custGeom>
              <a:avLst/>
              <a:gdLst/>
              <a:ahLst/>
              <a:cxnLst/>
              <a:rect l="0" t="0" r="0" b="0"/>
              <a:pathLst>
                <a:path w="189514" h="220262">
                  <a:moveTo>
                    <a:pt x="0" y="41276"/>
                  </a:moveTo>
                  <a:lnTo>
                    <a:pt x="19128" y="96321"/>
                  </a:lnTo>
                  <a:lnTo>
                    <a:pt x="40000" y="147729"/>
                  </a:lnTo>
                  <a:lnTo>
                    <a:pt x="57044" y="200311"/>
                  </a:lnTo>
                  <a:lnTo>
                    <a:pt x="41550" y="137163"/>
                  </a:lnTo>
                  <a:lnTo>
                    <a:pt x="26832" y="73964"/>
                  </a:lnTo>
                  <a:lnTo>
                    <a:pt x="31996" y="28995"/>
                  </a:lnTo>
                  <a:lnTo>
                    <a:pt x="41907" y="8132"/>
                  </a:lnTo>
                  <a:lnTo>
                    <a:pt x="48994" y="2802"/>
                  </a:lnTo>
                  <a:lnTo>
                    <a:pt x="57230" y="419"/>
                  </a:lnTo>
                  <a:lnTo>
                    <a:pt x="66229" y="0"/>
                  </a:lnTo>
                  <a:lnTo>
                    <a:pt x="74568" y="3230"/>
                  </a:lnTo>
                  <a:lnTo>
                    <a:pt x="117545" y="43199"/>
                  </a:lnTo>
                  <a:lnTo>
                    <a:pt x="155417" y="104616"/>
                  </a:lnTo>
                  <a:lnTo>
                    <a:pt x="170182" y="141672"/>
                  </a:lnTo>
                  <a:lnTo>
                    <a:pt x="180945" y="200654"/>
                  </a:lnTo>
                  <a:lnTo>
                    <a:pt x="189513" y="220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38362" y="66329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537367" y="1147606"/>
            <a:ext cx="2116230" cy="431669"/>
            <a:chOff x="2537367" y="1147606"/>
            <a:chExt cx="2116230" cy="431669"/>
          </a:xfrm>
        </p:grpSpPr>
        <p:sp>
          <p:nvSpPr>
            <p:cNvPr id="39" name="Freeform 38"/>
            <p:cNvSpPr/>
            <p:nvPr/>
          </p:nvSpPr>
          <p:spPr>
            <a:xfrm>
              <a:off x="2537367" y="1337119"/>
              <a:ext cx="189514" cy="81748"/>
            </a:xfrm>
            <a:custGeom>
              <a:avLst/>
              <a:gdLst/>
              <a:ahLst/>
              <a:cxnLst/>
              <a:rect l="0" t="0" r="0" b="0"/>
              <a:pathLst>
                <a:path w="189514" h="81748">
                  <a:moveTo>
                    <a:pt x="0" y="0"/>
                  </a:moveTo>
                  <a:lnTo>
                    <a:pt x="3120" y="42691"/>
                  </a:lnTo>
                  <a:lnTo>
                    <a:pt x="9576" y="62258"/>
                  </a:lnTo>
                  <a:lnTo>
                    <a:pt x="20244" y="78753"/>
                  </a:lnTo>
                  <a:lnTo>
                    <a:pt x="27534" y="81747"/>
                  </a:lnTo>
                  <a:lnTo>
                    <a:pt x="35904" y="81404"/>
                  </a:lnTo>
                  <a:lnTo>
                    <a:pt x="44993" y="78836"/>
                  </a:lnTo>
                  <a:lnTo>
                    <a:pt x="52222" y="73614"/>
                  </a:lnTo>
                  <a:lnTo>
                    <a:pt x="89641" y="22465"/>
                  </a:lnTo>
                  <a:lnTo>
                    <a:pt x="107691" y="10764"/>
                  </a:lnTo>
                  <a:lnTo>
                    <a:pt x="127412" y="7903"/>
                  </a:lnTo>
                  <a:lnTo>
                    <a:pt x="137584" y="8778"/>
                  </a:lnTo>
                  <a:lnTo>
                    <a:pt x="155125" y="15990"/>
                  </a:lnTo>
                  <a:lnTo>
                    <a:pt x="189513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42694" y="1147606"/>
              <a:ext cx="168457" cy="365693"/>
            </a:xfrm>
            <a:custGeom>
              <a:avLst/>
              <a:gdLst/>
              <a:ahLst/>
              <a:cxnLst/>
              <a:rect l="0" t="0" r="0" b="0"/>
              <a:pathLst>
                <a:path w="168457" h="365693">
                  <a:moveTo>
                    <a:pt x="0" y="168456"/>
                  </a:moveTo>
                  <a:lnTo>
                    <a:pt x="3120" y="222600"/>
                  </a:lnTo>
                  <a:lnTo>
                    <a:pt x="9065" y="283136"/>
                  </a:lnTo>
                  <a:lnTo>
                    <a:pt x="17475" y="335778"/>
                  </a:lnTo>
                  <a:lnTo>
                    <a:pt x="19995" y="365692"/>
                  </a:lnTo>
                  <a:lnTo>
                    <a:pt x="19794" y="306587"/>
                  </a:lnTo>
                  <a:lnTo>
                    <a:pt x="12705" y="252239"/>
                  </a:lnTo>
                  <a:lnTo>
                    <a:pt x="3579" y="189671"/>
                  </a:lnTo>
                  <a:lnTo>
                    <a:pt x="2230" y="151085"/>
                  </a:lnTo>
                  <a:lnTo>
                    <a:pt x="14794" y="95242"/>
                  </a:lnTo>
                  <a:lnTo>
                    <a:pt x="27632" y="77035"/>
                  </a:lnTo>
                  <a:lnTo>
                    <a:pt x="45036" y="62313"/>
                  </a:lnTo>
                  <a:lnTo>
                    <a:pt x="104372" y="34466"/>
                  </a:lnTo>
                  <a:lnTo>
                    <a:pt x="159763" y="3801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95336" y="1368704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23355" y="2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16435" y="1200248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2997" y="155214"/>
                  </a:lnTo>
                  <a:lnTo>
                    <a:pt x="25054" y="213544"/>
                  </a:lnTo>
                  <a:lnTo>
                    <a:pt x="31465" y="267786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254785" y="1373446"/>
              <a:ext cx="166977" cy="153187"/>
            </a:xfrm>
            <a:custGeom>
              <a:avLst/>
              <a:gdLst/>
              <a:ahLst/>
              <a:cxnLst/>
              <a:rect l="0" t="0" r="0" b="0"/>
              <a:pathLst>
                <a:path w="166977" h="153187">
                  <a:moveTo>
                    <a:pt x="103805" y="90015"/>
                  </a:moveTo>
                  <a:lnTo>
                    <a:pt x="103805" y="67658"/>
                  </a:lnTo>
                  <a:lnTo>
                    <a:pt x="92627" y="36987"/>
                  </a:lnTo>
                  <a:lnTo>
                    <a:pt x="74497" y="11262"/>
                  </a:lnTo>
                  <a:lnTo>
                    <a:pt x="54904" y="2371"/>
                  </a:lnTo>
                  <a:lnTo>
                    <a:pt x="43129" y="0"/>
                  </a:lnTo>
                  <a:lnTo>
                    <a:pt x="32939" y="1929"/>
                  </a:lnTo>
                  <a:lnTo>
                    <a:pt x="15377" y="13431"/>
                  </a:lnTo>
                  <a:lnTo>
                    <a:pt x="6012" y="33361"/>
                  </a:lnTo>
                  <a:lnTo>
                    <a:pt x="0" y="84283"/>
                  </a:lnTo>
                  <a:lnTo>
                    <a:pt x="5417" y="108524"/>
                  </a:lnTo>
                  <a:lnTo>
                    <a:pt x="10137" y="119902"/>
                  </a:lnTo>
                  <a:lnTo>
                    <a:pt x="24740" y="135663"/>
                  </a:lnTo>
                  <a:lnTo>
                    <a:pt x="33548" y="141504"/>
                  </a:lnTo>
                  <a:lnTo>
                    <a:pt x="41759" y="143058"/>
                  </a:lnTo>
                  <a:lnTo>
                    <a:pt x="49573" y="141755"/>
                  </a:lnTo>
                  <a:lnTo>
                    <a:pt x="57122" y="138546"/>
                  </a:lnTo>
                  <a:lnTo>
                    <a:pt x="78925" y="117263"/>
                  </a:lnTo>
                  <a:lnTo>
                    <a:pt x="97678" y="79583"/>
                  </a:lnTo>
                  <a:lnTo>
                    <a:pt x="99720" y="81890"/>
                  </a:lnTo>
                  <a:lnTo>
                    <a:pt x="108587" y="113626"/>
                  </a:lnTo>
                  <a:lnTo>
                    <a:pt x="123809" y="137825"/>
                  </a:lnTo>
                  <a:lnTo>
                    <a:pt x="139602" y="146359"/>
                  </a:lnTo>
                  <a:lnTo>
                    <a:pt x="166976" y="1531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57809" y="1231834"/>
              <a:ext cx="16596" cy="294799"/>
            </a:xfrm>
            <a:custGeom>
              <a:avLst/>
              <a:gdLst/>
              <a:ahLst/>
              <a:cxnLst/>
              <a:rect l="0" t="0" r="0" b="0"/>
              <a:pathLst>
                <a:path w="16596" h="294799">
                  <a:moveTo>
                    <a:pt x="6066" y="0"/>
                  </a:moveTo>
                  <a:lnTo>
                    <a:pt x="0" y="35961"/>
                  </a:lnTo>
                  <a:lnTo>
                    <a:pt x="3749" y="87474"/>
                  </a:lnTo>
                  <a:lnTo>
                    <a:pt x="5379" y="140302"/>
                  </a:lnTo>
                  <a:lnTo>
                    <a:pt x="7032" y="191829"/>
                  </a:lnTo>
                  <a:lnTo>
                    <a:pt x="14359" y="251755"/>
                  </a:lnTo>
                  <a:lnTo>
                    <a:pt x="1659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37533" y="1358176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10528"/>
                  </a:moveTo>
                  <a:lnTo>
                    <a:pt x="193543" y="3293"/>
                  </a:lnTo>
                  <a:lnTo>
                    <a:pt x="137320" y="650"/>
                  </a:lnTo>
                  <a:lnTo>
                    <a:pt x="80807" y="128"/>
                  </a:lnTo>
                  <a:lnTo>
                    <a:pt x="22028" y="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02982" y="1379233"/>
              <a:ext cx="268123" cy="148083"/>
            </a:xfrm>
            <a:custGeom>
              <a:avLst/>
              <a:gdLst/>
              <a:ahLst/>
              <a:cxnLst/>
              <a:rect l="0" t="0" r="0" b="0"/>
              <a:pathLst>
                <a:path w="268123" h="148083">
                  <a:moveTo>
                    <a:pt x="8334" y="10528"/>
                  </a:moveTo>
                  <a:lnTo>
                    <a:pt x="0" y="48006"/>
                  </a:lnTo>
                  <a:lnTo>
                    <a:pt x="1575" y="82854"/>
                  </a:lnTo>
                  <a:lnTo>
                    <a:pt x="12588" y="126070"/>
                  </a:lnTo>
                  <a:lnTo>
                    <a:pt x="18189" y="134350"/>
                  </a:lnTo>
                  <a:lnTo>
                    <a:pt x="33771" y="146669"/>
                  </a:lnTo>
                  <a:lnTo>
                    <a:pt x="42839" y="148082"/>
                  </a:lnTo>
                  <a:lnTo>
                    <a:pt x="62274" y="143413"/>
                  </a:lnTo>
                  <a:lnTo>
                    <a:pt x="79490" y="130419"/>
                  </a:lnTo>
                  <a:lnTo>
                    <a:pt x="93771" y="112946"/>
                  </a:lnTo>
                  <a:lnTo>
                    <a:pt x="104018" y="93482"/>
                  </a:lnTo>
                  <a:lnTo>
                    <a:pt x="109558" y="90397"/>
                  </a:lnTo>
                  <a:lnTo>
                    <a:pt x="115591" y="91850"/>
                  </a:lnTo>
                  <a:lnTo>
                    <a:pt x="128533" y="102823"/>
                  </a:lnTo>
                  <a:lnTo>
                    <a:pt x="150143" y="126392"/>
                  </a:lnTo>
                  <a:lnTo>
                    <a:pt x="168456" y="137283"/>
                  </a:lnTo>
                  <a:lnTo>
                    <a:pt x="191413" y="139783"/>
                  </a:lnTo>
                  <a:lnTo>
                    <a:pt x="216044" y="135825"/>
                  </a:lnTo>
                  <a:lnTo>
                    <a:pt x="238690" y="126267"/>
                  </a:lnTo>
                  <a:lnTo>
                    <a:pt x="254214" y="111101"/>
                  </a:lnTo>
                  <a:lnTo>
                    <a:pt x="259991" y="102143"/>
                  </a:lnTo>
                  <a:lnTo>
                    <a:pt x="268122" y="67179"/>
                  </a:lnTo>
                  <a:lnTo>
                    <a:pt x="262762" y="17295"/>
                  </a:lnTo>
                  <a:lnTo>
                    <a:pt x="2610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79813" y="1452932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0"/>
                  </a:moveTo>
                  <a:lnTo>
                    <a:pt x="9065" y="58617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90342" y="13160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48269" y="1273948"/>
              <a:ext cx="52643" cy="284270"/>
            </a:xfrm>
            <a:custGeom>
              <a:avLst/>
              <a:gdLst/>
              <a:ahLst/>
              <a:cxnLst/>
              <a:rect l="0" t="0" r="0" b="0"/>
              <a:pathLst>
                <a:path w="52643" h="284270">
                  <a:moveTo>
                    <a:pt x="0" y="0"/>
                  </a:moveTo>
                  <a:lnTo>
                    <a:pt x="8334" y="37478"/>
                  </a:lnTo>
                  <a:lnTo>
                    <a:pt x="10095" y="88901"/>
                  </a:lnTo>
                  <a:lnTo>
                    <a:pt x="17679" y="144119"/>
                  </a:lnTo>
                  <a:lnTo>
                    <a:pt x="23509" y="200087"/>
                  </a:lnTo>
                  <a:lnTo>
                    <a:pt x="38927" y="259492"/>
                  </a:lnTo>
                  <a:lnTo>
                    <a:pt x="52642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64041" y="1421347"/>
              <a:ext cx="157929" cy="8334"/>
            </a:xfrm>
            <a:custGeom>
              <a:avLst/>
              <a:gdLst/>
              <a:ahLst/>
              <a:cxnLst/>
              <a:rect l="0" t="0" r="0" b="0"/>
              <a:pathLst>
                <a:path w="157929" h="8334">
                  <a:moveTo>
                    <a:pt x="157928" y="0"/>
                  </a:moveTo>
                  <a:lnTo>
                    <a:pt x="120449" y="8333"/>
                  </a:lnTo>
                  <a:lnTo>
                    <a:pt x="85602" y="6758"/>
                  </a:lnTo>
                  <a:lnTo>
                    <a:pt x="26871" y="8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43026" y="1200248"/>
              <a:ext cx="210571" cy="379027"/>
            </a:xfrm>
            <a:custGeom>
              <a:avLst/>
              <a:gdLst/>
              <a:ahLst/>
              <a:cxnLst/>
              <a:rect l="0" t="0" r="0" b="0"/>
              <a:pathLst>
                <a:path w="210571" h="379027">
                  <a:moveTo>
                    <a:pt x="0" y="0"/>
                  </a:moveTo>
                  <a:lnTo>
                    <a:pt x="2339" y="40858"/>
                  </a:lnTo>
                  <a:lnTo>
                    <a:pt x="19786" y="98321"/>
                  </a:lnTo>
                  <a:lnTo>
                    <a:pt x="34844" y="154472"/>
                  </a:lnTo>
                  <a:lnTo>
                    <a:pt x="52609" y="213235"/>
                  </a:lnTo>
                  <a:lnTo>
                    <a:pt x="66673" y="272838"/>
                  </a:lnTo>
                  <a:lnTo>
                    <a:pt x="73481" y="331361"/>
                  </a:lnTo>
                  <a:lnTo>
                    <a:pt x="79353" y="358664"/>
                  </a:lnTo>
                  <a:lnTo>
                    <a:pt x="75162" y="330117"/>
                  </a:lnTo>
                  <a:lnTo>
                    <a:pt x="79577" y="279418"/>
                  </a:lnTo>
                  <a:lnTo>
                    <a:pt x="88400" y="258327"/>
                  </a:lnTo>
                  <a:lnTo>
                    <a:pt x="94028" y="249427"/>
                  </a:lnTo>
                  <a:lnTo>
                    <a:pt x="102460" y="243494"/>
                  </a:lnTo>
                  <a:lnTo>
                    <a:pt x="124306" y="236901"/>
                  </a:lnTo>
                  <a:lnTo>
                    <a:pt x="134343" y="237483"/>
                  </a:lnTo>
                  <a:lnTo>
                    <a:pt x="151735" y="244368"/>
                  </a:lnTo>
                  <a:lnTo>
                    <a:pt x="164144" y="258347"/>
                  </a:lnTo>
                  <a:lnTo>
                    <a:pt x="197467" y="316352"/>
                  </a:lnTo>
                  <a:lnTo>
                    <a:pt x="206687" y="347588"/>
                  </a:lnTo>
                  <a:lnTo>
                    <a:pt x="21057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6622425" y="747523"/>
            <a:ext cx="663296" cy="31586"/>
          </a:xfrm>
          <a:custGeom>
            <a:avLst/>
            <a:gdLst/>
            <a:ahLst/>
            <a:cxnLst/>
            <a:rect l="0" t="0" r="0" b="0"/>
            <a:pathLst>
              <a:path w="663296" h="31586">
                <a:moveTo>
                  <a:pt x="663295" y="0"/>
                </a:moveTo>
                <a:lnTo>
                  <a:pt x="635738" y="7235"/>
                </a:lnTo>
                <a:lnTo>
                  <a:pt x="579516" y="9878"/>
                </a:lnTo>
                <a:lnTo>
                  <a:pt x="517415" y="10400"/>
                </a:lnTo>
                <a:lnTo>
                  <a:pt x="464464" y="17739"/>
                </a:lnTo>
                <a:lnTo>
                  <a:pt x="420458" y="20074"/>
                </a:lnTo>
                <a:lnTo>
                  <a:pt x="361796" y="19596"/>
                </a:lnTo>
                <a:lnTo>
                  <a:pt x="305042" y="12666"/>
                </a:lnTo>
                <a:lnTo>
                  <a:pt x="249119" y="10951"/>
                </a:lnTo>
                <a:lnTo>
                  <a:pt x="193011" y="17847"/>
                </a:lnTo>
                <a:lnTo>
                  <a:pt x="136868" y="20423"/>
                </a:lnTo>
                <a:lnTo>
                  <a:pt x="80718" y="26521"/>
                </a:lnTo>
                <a:lnTo>
                  <a:pt x="22009" y="30585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4916808" y="1158134"/>
            <a:ext cx="3119335" cy="621183"/>
            <a:chOff x="4916808" y="1158134"/>
            <a:chExt cx="3119335" cy="621183"/>
          </a:xfrm>
        </p:grpSpPr>
        <p:sp>
          <p:nvSpPr>
            <p:cNvPr id="54" name="Freeform 53"/>
            <p:cNvSpPr/>
            <p:nvPr/>
          </p:nvSpPr>
          <p:spPr>
            <a:xfrm>
              <a:off x="4916808" y="1303745"/>
              <a:ext cx="187448" cy="454515"/>
            </a:xfrm>
            <a:custGeom>
              <a:avLst/>
              <a:gdLst/>
              <a:ahLst/>
              <a:cxnLst/>
              <a:rect l="0" t="0" r="0" b="0"/>
              <a:pathLst>
                <a:path w="187448" h="454515">
                  <a:moveTo>
                    <a:pt x="147399" y="64959"/>
                  </a:moveTo>
                  <a:lnTo>
                    <a:pt x="137824" y="33677"/>
                  </a:lnTo>
                  <a:lnTo>
                    <a:pt x="127156" y="17521"/>
                  </a:lnTo>
                  <a:lnTo>
                    <a:pt x="111496" y="5661"/>
                  </a:lnTo>
                  <a:lnTo>
                    <a:pt x="102406" y="861"/>
                  </a:lnTo>
                  <a:lnTo>
                    <a:pt x="92838" y="0"/>
                  </a:lnTo>
                  <a:lnTo>
                    <a:pt x="72847" y="5283"/>
                  </a:lnTo>
                  <a:lnTo>
                    <a:pt x="47451" y="21411"/>
                  </a:lnTo>
                  <a:lnTo>
                    <a:pt x="35517" y="37416"/>
                  </a:lnTo>
                  <a:lnTo>
                    <a:pt x="18324" y="81875"/>
                  </a:lnTo>
                  <a:lnTo>
                    <a:pt x="17113" y="105233"/>
                  </a:lnTo>
                  <a:lnTo>
                    <a:pt x="21644" y="126142"/>
                  </a:lnTo>
                  <a:lnTo>
                    <a:pt x="31457" y="143234"/>
                  </a:lnTo>
                  <a:lnTo>
                    <a:pt x="38518" y="147558"/>
                  </a:lnTo>
                  <a:lnTo>
                    <a:pt x="55724" y="149243"/>
                  </a:lnTo>
                  <a:lnTo>
                    <a:pt x="85141" y="143615"/>
                  </a:lnTo>
                  <a:lnTo>
                    <a:pt x="102571" y="131503"/>
                  </a:lnTo>
                  <a:lnTo>
                    <a:pt x="116947" y="114421"/>
                  </a:lnTo>
                  <a:lnTo>
                    <a:pt x="139605" y="64540"/>
                  </a:lnTo>
                  <a:lnTo>
                    <a:pt x="142203" y="62340"/>
                  </a:lnTo>
                  <a:lnTo>
                    <a:pt x="143935" y="65553"/>
                  </a:lnTo>
                  <a:lnTo>
                    <a:pt x="150214" y="126911"/>
                  </a:lnTo>
                  <a:lnTo>
                    <a:pt x="161993" y="181182"/>
                  </a:lnTo>
                  <a:lnTo>
                    <a:pt x="172130" y="231067"/>
                  </a:lnTo>
                  <a:lnTo>
                    <a:pt x="182543" y="288482"/>
                  </a:lnTo>
                  <a:lnTo>
                    <a:pt x="187447" y="338768"/>
                  </a:lnTo>
                  <a:lnTo>
                    <a:pt x="182356" y="365637"/>
                  </a:lnTo>
                  <a:lnTo>
                    <a:pt x="166335" y="397374"/>
                  </a:lnTo>
                  <a:lnTo>
                    <a:pt x="160023" y="405892"/>
                  </a:lnTo>
                  <a:lnTo>
                    <a:pt x="137412" y="418476"/>
                  </a:lnTo>
                  <a:lnTo>
                    <a:pt x="94917" y="429018"/>
                  </a:lnTo>
                  <a:lnTo>
                    <a:pt x="34163" y="441278"/>
                  </a:lnTo>
                  <a:lnTo>
                    <a:pt x="0" y="4545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27378" y="1326646"/>
              <a:ext cx="121882" cy="160550"/>
            </a:xfrm>
            <a:custGeom>
              <a:avLst/>
              <a:gdLst/>
              <a:ahLst/>
              <a:cxnLst/>
              <a:rect l="0" t="0" r="0" b="0"/>
              <a:pathLst>
                <a:path w="121882" h="160550">
                  <a:moveTo>
                    <a:pt x="0" y="94701"/>
                  </a:moveTo>
                  <a:lnTo>
                    <a:pt x="58617" y="94701"/>
                  </a:lnTo>
                  <a:lnTo>
                    <a:pt x="79084" y="88462"/>
                  </a:lnTo>
                  <a:lnTo>
                    <a:pt x="111288" y="65392"/>
                  </a:lnTo>
                  <a:lnTo>
                    <a:pt x="119651" y="45800"/>
                  </a:lnTo>
                  <a:lnTo>
                    <a:pt x="121881" y="34024"/>
                  </a:lnTo>
                  <a:lnTo>
                    <a:pt x="119859" y="23834"/>
                  </a:lnTo>
                  <a:lnTo>
                    <a:pt x="108252" y="6273"/>
                  </a:lnTo>
                  <a:lnTo>
                    <a:pt x="100244" y="1823"/>
                  </a:lnTo>
                  <a:lnTo>
                    <a:pt x="81988" y="0"/>
                  </a:lnTo>
                  <a:lnTo>
                    <a:pt x="65295" y="6208"/>
                  </a:lnTo>
                  <a:lnTo>
                    <a:pt x="35515" y="29257"/>
                  </a:lnTo>
                  <a:lnTo>
                    <a:pt x="19752" y="60622"/>
                  </a:lnTo>
                  <a:lnTo>
                    <a:pt x="13261" y="105140"/>
                  </a:lnTo>
                  <a:lnTo>
                    <a:pt x="15860" y="118038"/>
                  </a:lnTo>
                  <a:lnTo>
                    <a:pt x="28106" y="138608"/>
                  </a:lnTo>
                  <a:lnTo>
                    <a:pt x="45247" y="152430"/>
                  </a:lnTo>
                  <a:lnTo>
                    <a:pt x="54731" y="157753"/>
                  </a:lnTo>
                  <a:lnTo>
                    <a:pt x="74628" y="160549"/>
                  </a:lnTo>
                  <a:lnTo>
                    <a:pt x="115813" y="157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06362" y="1380001"/>
              <a:ext cx="136872" cy="126328"/>
            </a:xfrm>
            <a:custGeom>
              <a:avLst/>
              <a:gdLst/>
              <a:ahLst/>
              <a:cxnLst/>
              <a:rect l="0" t="0" r="0" b="0"/>
              <a:pathLst>
                <a:path w="136872" h="126328">
                  <a:moveTo>
                    <a:pt x="0" y="30817"/>
                  </a:moveTo>
                  <a:lnTo>
                    <a:pt x="14655" y="85958"/>
                  </a:lnTo>
                  <a:lnTo>
                    <a:pt x="25858" y="126327"/>
                  </a:lnTo>
                  <a:lnTo>
                    <a:pt x="21633" y="72256"/>
                  </a:lnTo>
                  <a:lnTo>
                    <a:pt x="23568" y="28537"/>
                  </a:lnTo>
                  <a:lnTo>
                    <a:pt x="32312" y="7967"/>
                  </a:lnTo>
                  <a:lnTo>
                    <a:pt x="39089" y="2716"/>
                  </a:lnTo>
                  <a:lnTo>
                    <a:pt x="47117" y="384"/>
                  </a:lnTo>
                  <a:lnTo>
                    <a:pt x="55978" y="0"/>
                  </a:lnTo>
                  <a:lnTo>
                    <a:pt x="64225" y="3254"/>
                  </a:lnTo>
                  <a:lnTo>
                    <a:pt x="101453" y="37673"/>
                  </a:lnTo>
                  <a:lnTo>
                    <a:pt x="121383" y="74285"/>
                  </a:lnTo>
                  <a:lnTo>
                    <a:pt x="136871" y="125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85347" y="1158134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9065" y="164316"/>
                  </a:lnTo>
                  <a:lnTo>
                    <a:pt x="15684" y="217402"/>
                  </a:lnTo>
                  <a:lnTo>
                    <a:pt x="28401" y="278167"/>
                  </a:lnTo>
                  <a:lnTo>
                    <a:pt x="42178" y="318939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411647" y="1316062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5589"/>
                  </a:lnTo>
                  <a:lnTo>
                    <a:pt x="60651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32746" y="1200248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3120" y="48931"/>
                  </a:lnTo>
                  <a:lnTo>
                    <a:pt x="8333" y="99896"/>
                  </a:lnTo>
                  <a:lnTo>
                    <a:pt x="12997" y="153211"/>
                  </a:lnTo>
                  <a:lnTo>
                    <a:pt x="25054" y="213148"/>
                  </a:lnTo>
                  <a:lnTo>
                    <a:pt x="30725" y="274788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95917" y="1365485"/>
              <a:ext cx="125992" cy="161148"/>
            </a:xfrm>
            <a:custGeom>
              <a:avLst/>
              <a:gdLst/>
              <a:ahLst/>
              <a:cxnLst/>
              <a:rect l="0" t="0" r="0" b="0"/>
              <a:pathLst>
                <a:path w="125992" h="161148">
                  <a:moveTo>
                    <a:pt x="0" y="87447"/>
                  </a:moveTo>
                  <a:lnTo>
                    <a:pt x="37478" y="79114"/>
                  </a:lnTo>
                  <a:lnTo>
                    <a:pt x="100212" y="74868"/>
                  </a:lnTo>
                  <a:lnTo>
                    <a:pt x="119018" y="65869"/>
                  </a:lnTo>
                  <a:lnTo>
                    <a:pt x="123799" y="59024"/>
                  </a:lnTo>
                  <a:lnTo>
                    <a:pt x="125816" y="50951"/>
                  </a:lnTo>
                  <a:lnTo>
                    <a:pt x="125991" y="42059"/>
                  </a:lnTo>
                  <a:lnTo>
                    <a:pt x="119947" y="25941"/>
                  </a:lnTo>
                  <a:lnTo>
                    <a:pt x="115060" y="18367"/>
                  </a:lnTo>
                  <a:lnTo>
                    <a:pt x="100271" y="6832"/>
                  </a:lnTo>
                  <a:lnTo>
                    <a:pt x="91414" y="2118"/>
                  </a:lnTo>
                  <a:lnTo>
                    <a:pt x="72214" y="0"/>
                  </a:lnTo>
                  <a:lnTo>
                    <a:pt x="53152" y="4128"/>
                  </a:lnTo>
                  <a:lnTo>
                    <a:pt x="21851" y="25842"/>
                  </a:lnTo>
                  <a:lnTo>
                    <a:pt x="14567" y="32339"/>
                  </a:lnTo>
                  <a:lnTo>
                    <a:pt x="10881" y="41350"/>
                  </a:lnTo>
                  <a:lnTo>
                    <a:pt x="9906" y="63840"/>
                  </a:lnTo>
                  <a:lnTo>
                    <a:pt x="15933" y="97220"/>
                  </a:lnTo>
                  <a:lnTo>
                    <a:pt x="30717" y="123748"/>
                  </a:lnTo>
                  <a:lnTo>
                    <a:pt x="61094" y="146426"/>
                  </a:lnTo>
                  <a:lnTo>
                    <a:pt x="94756" y="1611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95958" y="1526632"/>
              <a:ext cx="66642" cy="157928"/>
            </a:xfrm>
            <a:custGeom>
              <a:avLst/>
              <a:gdLst/>
              <a:ahLst/>
              <a:cxnLst/>
              <a:rect l="0" t="0" r="0" b="0"/>
              <a:pathLst>
                <a:path w="66642" h="157928">
                  <a:moveTo>
                    <a:pt x="10529" y="0"/>
                  </a:moveTo>
                  <a:lnTo>
                    <a:pt x="20104" y="24046"/>
                  </a:lnTo>
                  <a:lnTo>
                    <a:pt x="64838" y="86287"/>
                  </a:lnTo>
                  <a:lnTo>
                    <a:pt x="66641" y="106200"/>
                  </a:lnTo>
                  <a:lnTo>
                    <a:pt x="65485" y="116423"/>
                  </a:lnTo>
                  <a:lnTo>
                    <a:pt x="61204" y="124409"/>
                  </a:lnTo>
                  <a:lnTo>
                    <a:pt x="47089" y="13640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11813" y="1337119"/>
              <a:ext cx="147400" cy="203371"/>
            </a:xfrm>
            <a:custGeom>
              <a:avLst/>
              <a:gdLst/>
              <a:ahLst/>
              <a:cxnLst/>
              <a:rect l="0" t="0" r="0" b="0"/>
              <a:pathLst>
                <a:path w="147400" h="203371">
                  <a:moveTo>
                    <a:pt x="0" y="84228"/>
                  </a:moveTo>
                  <a:lnTo>
                    <a:pt x="17959" y="145338"/>
                  </a:lnTo>
                  <a:lnTo>
                    <a:pt x="36301" y="203370"/>
                  </a:lnTo>
                  <a:lnTo>
                    <a:pt x="20512" y="147940"/>
                  </a:lnTo>
                  <a:lnTo>
                    <a:pt x="16135" y="125412"/>
                  </a:lnTo>
                  <a:lnTo>
                    <a:pt x="18090" y="99802"/>
                  </a:lnTo>
                  <a:lnTo>
                    <a:pt x="31356" y="64666"/>
                  </a:lnTo>
                  <a:lnTo>
                    <a:pt x="49811" y="45898"/>
                  </a:lnTo>
                  <a:lnTo>
                    <a:pt x="94198" y="2037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374018" y="1421347"/>
              <a:ext cx="114030" cy="147540"/>
            </a:xfrm>
            <a:custGeom>
              <a:avLst/>
              <a:gdLst/>
              <a:ahLst/>
              <a:cxnLst/>
              <a:rect l="0" t="0" r="0" b="0"/>
              <a:pathLst>
                <a:path w="114030" h="147540">
                  <a:moveTo>
                    <a:pt x="58893" y="0"/>
                  </a:moveTo>
                  <a:lnTo>
                    <a:pt x="36537" y="0"/>
                  </a:lnTo>
                  <a:lnTo>
                    <a:pt x="27611" y="3509"/>
                  </a:lnTo>
                  <a:lnTo>
                    <a:pt x="11455" y="16767"/>
                  </a:lnTo>
                  <a:lnTo>
                    <a:pt x="2715" y="37478"/>
                  </a:lnTo>
                  <a:lnTo>
                    <a:pt x="0" y="61110"/>
                  </a:lnTo>
                  <a:lnTo>
                    <a:pt x="10786" y="115542"/>
                  </a:lnTo>
                  <a:lnTo>
                    <a:pt x="23474" y="133630"/>
                  </a:lnTo>
                  <a:lnTo>
                    <a:pt x="31771" y="141729"/>
                  </a:lnTo>
                  <a:lnTo>
                    <a:pt x="40812" y="145959"/>
                  </a:lnTo>
                  <a:lnTo>
                    <a:pt x="60216" y="147539"/>
                  </a:lnTo>
                  <a:lnTo>
                    <a:pt x="80539" y="138102"/>
                  </a:lnTo>
                  <a:lnTo>
                    <a:pt x="98929" y="122210"/>
                  </a:lnTo>
                  <a:lnTo>
                    <a:pt x="111003" y="103448"/>
                  </a:lnTo>
                  <a:lnTo>
                    <a:pt x="114029" y="83411"/>
                  </a:lnTo>
                  <a:lnTo>
                    <a:pt x="106439" y="41952"/>
                  </a:lnTo>
                  <a:lnTo>
                    <a:pt x="91439" y="16070"/>
                  </a:lnTo>
                  <a:lnTo>
                    <a:pt x="84100" y="10713"/>
                  </a:lnTo>
                  <a:lnTo>
                    <a:pt x="483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548725" y="1305533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58617"/>
                  </a:lnTo>
                  <a:lnTo>
                    <a:pt x="7236" y="120027"/>
                  </a:lnTo>
                  <a:lnTo>
                    <a:pt x="9878" y="178430"/>
                  </a:lnTo>
                  <a:lnTo>
                    <a:pt x="17678" y="237187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22425" y="1305533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0" y="0"/>
                  </a:moveTo>
                  <a:lnTo>
                    <a:pt x="0" y="52051"/>
                  </a:lnTo>
                  <a:lnTo>
                    <a:pt x="3119" y="101990"/>
                  </a:lnTo>
                  <a:lnTo>
                    <a:pt x="9064" y="160786"/>
                  </a:lnTo>
                  <a:lnTo>
                    <a:pt x="18644" y="216291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727710" y="1484518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27710" y="140029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22466" y="1475658"/>
              <a:ext cx="115815" cy="124674"/>
            </a:xfrm>
            <a:custGeom>
              <a:avLst/>
              <a:gdLst/>
              <a:ahLst/>
              <a:cxnLst/>
              <a:rect l="0" t="0" r="0" b="0"/>
              <a:pathLst>
                <a:path w="115815" h="124674">
                  <a:moveTo>
                    <a:pt x="0" y="40445"/>
                  </a:moveTo>
                  <a:lnTo>
                    <a:pt x="3120" y="83137"/>
                  </a:lnTo>
                  <a:lnTo>
                    <a:pt x="5590" y="93473"/>
                  </a:lnTo>
                  <a:lnTo>
                    <a:pt x="7236" y="94514"/>
                  </a:lnTo>
                  <a:lnTo>
                    <a:pt x="11409" y="32719"/>
                  </a:lnTo>
                  <a:lnTo>
                    <a:pt x="15990" y="10105"/>
                  </a:lnTo>
                  <a:lnTo>
                    <a:pt x="21189" y="3841"/>
                  </a:lnTo>
                  <a:lnTo>
                    <a:pt x="28163" y="834"/>
                  </a:lnTo>
                  <a:lnTo>
                    <a:pt x="36323" y="0"/>
                  </a:lnTo>
                  <a:lnTo>
                    <a:pt x="54748" y="8431"/>
                  </a:lnTo>
                  <a:lnTo>
                    <a:pt x="81732" y="32909"/>
                  </a:lnTo>
                  <a:lnTo>
                    <a:pt x="101426" y="62389"/>
                  </a:lnTo>
                  <a:lnTo>
                    <a:pt x="109419" y="82953"/>
                  </a:lnTo>
                  <a:lnTo>
                    <a:pt x="115814" y="1246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864580" y="1471612"/>
              <a:ext cx="230955" cy="307705"/>
            </a:xfrm>
            <a:custGeom>
              <a:avLst/>
              <a:gdLst/>
              <a:ahLst/>
              <a:cxnLst/>
              <a:rect l="0" t="0" r="0" b="0"/>
              <a:pathLst>
                <a:path w="230955" h="307705">
                  <a:moveTo>
                    <a:pt x="178985" y="97134"/>
                  </a:moveTo>
                  <a:lnTo>
                    <a:pt x="190163" y="85955"/>
                  </a:lnTo>
                  <a:lnTo>
                    <a:pt x="195651" y="67989"/>
                  </a:lnTo>
                  <a:lnTo>
                    <a:pt x="196921" y="45576"/>
                  </a:lnTo>
                  <a:lnTo>
                    <a:pt x="193585" y="23916"/>
                  </a:lnTo>
                  <a:lnTo>
                    <a:pt x="188718" y="15567"/>
                  </a:lnTo>
                  <a:lnTo>
                    <a:pt x="173952" y="3170"/>
                  </a:lnTo>
                  <a:lnTo>
                    <a:pt x="152571" y="0"/>
                  </a:lnTo>
                  <a:lnTo>
                    <a:pt x="140318" y="792"/>
                  </a:lnTo>
                  <a:lnTo>
                    <a:pt x="130980" y="4830"/>
                  </a:lnTo>
                  <a:lnTo>
                    <a:pt x="117485" y="18675"/>
                  </a:lnTo>
                  <a:lnTo>
                    <a:pt x="110707" y="39646"/>
                  </a:lnTo>
                  <a:lnTo>
                    <a:pt x="108864" y="63395"/>
                  </a:lnTo>
                  <a:lnTo>
                    <a:pt x="111946" y="85648"/>
                  </a:lnTo>
                  <a:lnTo>
                    <a:pt x="120333" y="104117"/>
                  </a:lnTo>
                  <a:lnTo>
                    <a:pt x="125846" y="112318"/>
                  </a:lnTo>
                  <a:lnTo>
                    <a:pt x="133030" y="116615"/>
                  </a:lnTo>
                  <a:lnTo>
                    <a:pt x="150371" y="118270"/>
                  </a:lnTo>
                  <a:lnTo>
                    <a:pt x="166658" y="111987"/>
                  </a:lnTo>
                  <a:lnTo>
                    <a:pt x="181695" y="100226"/>
                  </a:lnTo>
                  <a:lnTo>
                    <a:pt x="196177" y="83300"/>
                  </a:lnTo>
                  <a:lnTo>
                    <a:pt x="202145" y="83232"/>
                  </a:lnTo>
                  <a:lnTo>
                    <a:pt x="207293" y="89036"/>
                  </a:lnTo>
                  <a:lnTo>
                    <a:pt x="223960" y="134789"/>
                  </a:lnTo>
                  <a:lnTo>
                    <a:pt x="230112" y="196122"/>
                  </a:lnTo>
                  <a:lnTo>
                    <a:pt x="230954" y="225746"/>
                  </a:lnTo>
                  <a:lnTo>
                    <a:pt x="227669" y="237858"/>
                  </a:lnTo>
                  <a:lnTo>
                    <a:pt x="214660" y="257554"/>
                  </a:lnTo>
                  <a:lnTo>
                    <a:pt x="187605" y="276207"/>
                  </a:lnTo>
                  <a:lnTo>
                    <a:pt x="151773" y="283553"/>
                  </a:lnTo>
                  <a:lnTo>
                    <a:pt x="97743" y="286036"/>
                  </a:lnTo>
                  <a:lnTo>
                    <a:pt x="45130" y="289645"/>
                  </a:lnTo>
                  <a:lnTo>
                    <a:pt x="17661" y="298064"/>
                  </a:lnTo>
                  <a:lnTo>
                    <a:pt x="0" y="307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348891" y="1295005"/>
              <a:ext cx="168457" cy="347441"/>
            </a:xfrm>
            <a:custGeom>
              <a:avLst/>
              <a:gdLst/>
              <a:ahLst/>
              <a:cxnLst/>
              <a:rect l="0" t="0" r="0" b="0"/>
              <a:pathLst>
                <a:path w="168457" h="347441">
                  <a:moveTo>
                    <a:pt x="0" y="0"/>
                  </a:moveTo>
                  <a:lnTo>
                    <a:pt x="0" y="58617"/>
                  </a:lnTo>
                  <a:lnTo>
                    <a:pt x="15641" y="113960"/>
                  </a:lnTo>
                  <a:lnTo>
                    <a:pt x="31208" y="176885"/>
                  </a:lnTo>
                  <a:lnTo>
                    <a:pt x="39960" y="240311"/>
                  </a:lnTo>
                  <a:lnTo>
                    <a:pt x="47065" y="280603"/>
                  </a:lnTo>
                  <a:lnTo>
                    <a:pt x="50094" y="282995"/>
                  </a:lnTo>
                  <a:lnTo>
                    <a:pt x="53283" y="278740"/>
                  </a:lnTo>
                  <a:lnTo>
                    <a:pt x="66807" y="241063"/>
                  </a:lnTo>
                  <a:lnTo>
                    <a:pt x="79995" y="226852"/>
                  </a:lnTo>
                  <a:lnTo>
                    <a:pt x="88425" y="221424"/>
                  </a:lnTo>
                  <a:lnTo>
                    <a:pt x="107150" y="218513"/>
                  </a:lnTo>
                  <a:lnTo>
                    <a:pt x="117057" y="219375"/>
                  </a:lnTo>
                  <a:lnTo>
                    <a:pt x="124831" y="224629"/>
                  </a:lnTo>
                  <a:lnTo>
                    <a:pt x="155374" y="273975"/>
                  </a:lnTo>
                  <a:lnTo>
                    <a:pt x="164579" y="310985"/>
                  </a:lnTo>
                  <a:lnTo>
                    <a:pt x="168456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74929" y="1526632"/>
              <a:ext cx="16118" cy="115814"/>
            </a:xfrm>
            <a:custGeom>
              <a:avLst/>
              <a:gdLst/>
              <a:ahLst/>
              <a:cxnLst/>
              <a:rect l="0" t="0" r="0" b="0"/>
              <a:pathLst>
                <a:path w="16118" h="115814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465" y="97094"/>
                  </a:lnTo>
                  <a:lnTo>
                    <a:pt x="1611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80518" y="1421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90742" y="1358176"/>
              <a:ext cx="58233" cy="315856"/>
            </a:xfrm>
            <a:custGeom>
              <a:avLst/>
              <a:gdLst/>
              <a:ahLst/>
              <a:cxnLst/>
              <a:rect l="0" t="0" r="0" b="0"/>
              <a:pathLst>
                <a:path w="58233" h="315856">
                  <a:moveTo>
                    <a:pt x="5589" y="0"/>
                  </a:moveTo>
                  <a:lnTo>
                    <a:pt x="0" y="16767"/>
                  </a:lnTo>
                  <a:lnTo>
                    <a:pt x="4442" y="68346"/>
                  </a:lnTo>
                  <a:lnTo>
                    <a:pt x="16585" y="124114"/>
                  </a:lnTo>
                  <a:lnTo>
                    <a:pt x="26785" y="178324"/>
                  </a:lnTo>
                  <a:lnTo>
                    <a:pt x="37217" y="228312"/>
                  </a:lnTo>
                  <a:lnTo>
                    <a:pt x="53558" y="290635"/>
                  </a:lnTo>
                  <a:lnTo>
                    <a:pt x="5823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791088" y="1347647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5589" y="62093"/>
                  </a:lnTo>
                  <a:lnTo>
                    <a:pt x="9065" y="111205"/>
                  </a:lnTo>
                  <a:lnTo>
                    <a:pt x="15684" y="164621"/>
                  </a:lnTo>
                  <a:lnTo>
                    <a:pt x="28401" y="220601"/>
                  </a:lnTo>
                  <a:lnTo>
                    <a:pt x="39059" y="282438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52829" y="1473989"/>
              <a:ext cx="183314" cy="252685"/>
            </a:xfrm>
            <a:custGeom>
              <a:avLst/>
              <a:gdLst/>
              <a:ahLst/>
              <a:cxnLst/>
              <a:rect l="0" t="0" r="0" b="0"/>
              <a:pathLst>
                <a:path w="183314" h="252685">
                  <a:moveTo>
                    <a:pt x="138301" y="0"/>
                  </a:moveTo>
                  <a:lnTo>
                    <a:pt x="95609" y="3120"/>
                  </a:lnTo>
                  <a:lnTo>
                    <a:pt x="48369" y="20244"/>
                  </a:lnTo>
                  <a:lnTo>
                    <a:pt x="18977" y="39403"/>
                  </a:lnTo>
                  <a:lnTo>
                    <a:pt x="6109" y="56117"/>
                  </a:lnTo>
                  <a:lnTo>
                    <a:pt x="1040" y="65488"/>
                  </a:lnTo>
                  <a:lnTo>
                    <a:pt x="0" y="74074"/>
                  </a:lnTo>
                  <a:lnTo>
                    <a:pt x="5084" y="89854"/>
                  </a:lnTo>
                  <a:lnTo>
                    <a:pt x="12055" y="94998"/>
                  </a:lnTo>
                  <a:lnTo>
                    <a:pt x="32278" y="100713"/>
                  </a:lnTo>
                  <a:lnTo>
                    <a:pt x="64383" y="98341"/>
                  </a:lnTo>
                  <a:lnTo>
                    <a:pt x="120334" y="86895"/>
                  </a:lnTo>
                  <a:lnTo>
                    <a:pt x="133342" y="86006"/>
                  </a:lnTo>
                  <a:lnTo>
                    <a:pt x="154034" y="91258"/>
                  </a:lnTo>
                  <a:lnTo>
                    <a:pt x="162828" y="95933"/>
                  </a:lnTo>
                  <a:lnTo>
                    <a:pt x="175718" y="113607"/>
                  </a:lnTo>
                  <a:lnTo>
                    <a:pt x="180793" y="124871"/>
                  </a:lnTo>
                  <a:lnTo>
                    <a:pt x="183313" y="149865"/>
                  </a:lnTo>
                  <a:lnTo>
                    <a:pt x="179363" y="176571"/>
                  </a:lnTo>
                  <a:lnTo>
                    <a:pt x="169809" y="204038"/>
                  </a:lnTo>
                  <a:lnTo>
                    <a:pt x="154644" y="222485"/>
                  </a:lnTo>
                  <a:lnTo>
                    <a:pt x="116312" y="243859"/>
                  </a:lnTo>
                  <a:lnTo>
                    <a:pt x="54072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288612" y="3118541"/>
            <a:ext cx="1441570" cy="380034"/>
            <a:chOff x="288612" y="3118541"/>
            <a:chExt cx="1441570" cy="380034"/>
          </a:xfrm>
        </p:grpSpPr>
        <p:sp>
          <p:nvSpPr>
            <p:cNvPr id="77" name="Freeform 76"/>
            <p:cNvSpPr/>
            <p:nvPr/>
          </p:nvSpPr>
          <p:spPr>
            <a:xfrm>
              <a:off x="288612" y="3318582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94179" y="3119"/>
                  </a:lnTo>
                  <a:lnTo>
                    <a:pt x="35972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1551" y="3150126"/>
              <a:ext cx="199787" cy="348449"/>
            </a:xfrm>
            <a:custGeom>
              <a:avLst/>
              <a:gdLst/>
              <a:ahLst/>
              <a:cxnLst/>
              <a:rect l="0" t="0" r="0" b="0"/>
              <a:pathLst>
                <a:path w="199787" h="348449">
                  <a:moveTo>
                    <a:pt x="31330" y="0"/>
                  </a:moveTo>
                  <a:lnTo>
                    <a:pt x="24095" y="27556"/>
                  </a:lnTo>
                  <a:lnTo>
                    <a:pt x="18333" y="83779"/>
                  </a:lnTo>
                  <a:lnTo>
                    <a:pt x="6276" y="145880"/>
                  </a:lnTo>
                  <a:lnTo>
                    <a:pt x="1035" y="206067"/>
                  </a:lnTo>
                  <a:lnTo>
                    <a:pt x="0" y="263016"/>
                  </a:lnTo>
                  <a:lnTo>
                    <a:pt x="5384" y="319326"/>
                  </a:lnTo>
                  <a:lnTo>
                    <a:pt x="10524" y="329867"/>
                  </a:lnTo>
                  <a:lnTo>
                    <a:pt x="25592" y="344699"/>
                  </a:lnTo>
                  <a:lnTo>
                    <a:pt x="34524" y="347953"/>
                  </a:lnTo>
                  <a:lnTo>
                    <a:pt x="53807" y="348448"/>
                  </a:lnTo>
                  <a:lnTo>
                    <a:pt x="108336" y="336120"/>
                  </a:lnTo>
                  <a:lnTo>
                    <a:pt x="166080" y="320430"/>
                  </a:lnTo>
                  <a:lnTo>
                    <a:pt x="1997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72881" y="330805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8" y="3120"/>
                  </a:lnTo>
                  <a:lnTo>
                    <a:pt x="45331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2881" y="3118541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4312" y="8333"/>
                  </a:lnTo>
                  <a:lnTo>
                    <a:pt x="59365" y="1009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76160" y="3316504"/>
              <a:ext cx="154691" cy="141855"/>
            </a:xfrm>
            <a:custGeom>
              <a:avLst/>
              <a:gdLst/>
              <a:ahLst/>
              <a:cxnLst/>
              <a:rect l="0" t="0" r="0" b="0"/>
              <a:pathLst>
                <a:path w="154691" h="141855">
                  <a:moveTo>
                    <a:pt x="102048" y="54721"/>
                  </a:moveTo>
                  <a:lnTo>
                    <a:pt x="92473" y="30674"/>
                  </a:lnTo>
                  <a:lnTo>
                    <a:pt x="81804" y="16347"/>
                  </a:lnTo>
                  <a:lnTo>
                    <a:pt x="57055" y="716"/>
                  </a:lnTo>
                  <a:lnTo>
                    <a:pt x="47486" y="0"/>
                  </a:lnTo>
                  <a:lnTo>
                    <a:pt x="27495" y="5444"/>
                  </a:lnTo>
                  <a:lnTo>
                    <a:pt x="13151" y="18782"/>
                  </a:lnTo>
                  <a:lnTo>
                    <a:pt x="7688" y="27252"/>
                  </a:lnTo>
                  <a:lnTo>
                    <a:pt x="0" y="61530"/>
                  </a:lnTo>
                  <a:lnTo>
                    <a:pt x="3311" y="101322"/>
                  </a:lnTo>
                  <a:lnTo>
                    <a:pt x="11761" y="122615"/>
                  </a:lnTo>
                  <a:lnTo>
                    <a:pt x="17290" y="131569"/>
                  </a:lnTo>
                  <a:lnTo>
                    <a:pt x="24486" y="136368"/>
                  </a:lnTo>
                  <a:lnTo>
                    <a:pt x="41840" y="138582"/>
                  </a:lnTo>
                  <a:lnTo>
                    <a:pt x="50211" y="135195"/>
                  </a:lnTo>
                  <a:lnTo>
                    <a:pt x="65751" y="122072"/>
                  </a:lnTo>
                  <a:lnTo>
                    <a:pt x="82064" y="94954"/>
                  </a:lnTo>
                  <a:lnTo>
                    <a:pt x="86386" y="92071"/>
                  </a:lnTo>
                  <a:lnTo>
                    <a:pt x="90437" y="93659"/>
                  </a:lnTo>
                  <a:lnTo>
                    <a:pt x="98057" y="104782"/>
                  </a:lnTo>
                  <a:lnTo>
                    <a:pt x="105343" y="121424"/>
                  </a:lnTo>
                  <a:lnTo>
                    <a:pt x="118720" y="134279"/>
                  </a:lnTo>
                  <a:lnTo>
                    <a:pt x="127201" y="139345"/>
                  </a:lnTo>
                  <a:lnTo>
                    <a:pt x="134024" y="141553"/>
                  </a:lnTo>
                  <a:lnTo>
                    <a:pt x="139743" y="141854"/>
                  </a:lnTo>
                  <a:lnTo>
                    <a:pt x="154690" y="138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73200" y="3297525"/>
              <a:ext cx="116693" cy="128599"/>
            </a:xfrm>
            <a:custGeom>
              <a:avLst/>
              <a:gdLst/>
              <a:ahLst/>
              <a:cxnLst/>
              <a:rect l="0" t="0" r="0" b="0"/>
              <a:pathLst>
                <a:path w="116693" h="128599">
                  <a:moveTo>
                    <a:pt x="94521" y="0"/>
                  </a:moveTo>
                  <a:lnTo>
                    <a:pt x="35904" y="0"/>
                  </a:lnTo>
                  <a:lnTo>
                    <a:pt x="15436" y="6239"/>
                  </a:lnTo>
                  <a:lnTo>
                    <a:pt x="6703" y="11178"/>
                  </a:lnTo>
                  <a:lnTo>
                    <a:pt x="2050" y="17981"/>
                  </a:lnTo>
                  <a:lnTo>
                    <a:pt x="0" y="34897"/>
                  </a:lnTo>
                  <a:lnTo>
                    <a:pt x="3431" y="41982"/>
                  </a:lnTo>
                  <a:lnTo>
                    <a:pt x="16602" y="52974"/>
                  </a:lnTo>
                  <a:lnTo>
                    <a:pt x="49337" y="60149"/>
                  </a:lnTo>
                  <a:lnTo>
                    <a:pt x="88672" y="62276"/>
                  </a:lnTo>
                  <a:lnTo>
                    <a:pt x="98810" y="66084"/>
                  </a:lnTo>
                  <a:lnTo>
                    <a:pt x="113195" y="79673"/>
                  </a:lnTo>
                  <a:lnTo>
                    <a:pt x="116329" y="88210"/>
                  </a:lnTo>
                  <a:lnTo>
                    <a:pt x="116692" y="107055"/>
                  </a:lnTo>
                  <a:lnTo>
                    <a:pt x="112811" y="114654"/>
                  </a:lnTo>
                  <a:lnTo>
                    <a:pt x="99140" y="126217"/>
                  </a:lnTo>
                  <a:lnTo>
                    <a:pt x="90581" y="128598"/>
                  </a:lnTo>
                  <a:lnTo>
                    <a:pt x="4187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153412" y="3118541"/>
              <a:ext cx="30123" cy="294798"/>
            </a:xfrm>
            <a:custGeom>
              <a:avLst/>
              <a:gdLst/>
              <a:ahLst/>
              <a:cxnLst/>
              <a:rect l="0" t="0" r="0" b="0"/>
              <a:pathLst>
                <a:path w="30123" h="294798">
                  <a:moveTo>
                    <a:pt x="9065" y="0"/>
                  </a:moveTo>
                  <a:lnTo>
                    <a:pt x="0" y="58616"/>
                  </a:lnTo>
                  <a:lnTo>
                    <a:pt x="6061" y="113960"/>
                  </a:lnTo>
                  <a:lnTo>
                    <a:pt x="11591" y="176885"/>
                  </a:lnTo>
                  <a:lnTo>
                    <a:pt x="18013" y="234721"/>
                  </a:lnTo>
                  <a:lnTo>
                    <a:pt x="30122" y="29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078249" y="3237647"/>
              <a:ext cx="157929" cy="7236"/>
            </a:xfrm>
            <a:custGeom>
              <a:avLst/>
              <a:gdLst/>
              <a:ahLst/>
              <a:cxnLst/>
              <a:rect l="0" t="0" r="0" b="0"/>
              <a:pathLst>
                <a:path w="157929" h="7236">
                  <a:moveTo>
                    <a:pt x="157928" y="7235"/>
                  </a:moveTo>
                  <a:lnTo>
                    <a:pt x="130372" y="0"/>
                  </a:lnTo>
                  <a:lnTo>
                    <a:pt x="77269" y="477"/>
                  </a:lnTo>
                  <a:lnTo>
                    <a:pt x="17801" y="6345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373047" y="3211041"/>
              <a:ext cx="357135" cy="118070"/>
            </a:xfrm>
            <a:custGeom>
              <a:avLst/>
              <a:gdLst/>
              <a:ahLst/>
              <a:cxnLst/>
              <a:rect l="0" t="0" r="0" b="0"/>
              <a:pathLst>
                <a:path w="357135" h="118070">
                  <a:moveTo>
                    <a:pt x="0" y="75956"/>
                  </a:moveTo>
                  <a:lnTo>
                    <a:pt x="58617" y="75956"/>
                  </a:lnTo>
                  <a:lnTo>
                    <a:pt x="118333" y="67622"/>
                  </a:lnTo>
                  <a:lnTo>
                    <a:pt x="172463" y="65861"/>
                  </a:lnTo>
                  <a:lnTo>
                    <a:pt x="235452" y="65513"/>
                  </a:lnTo>
                  <a:lnTo>
                    <a:pt x="294167" y="65444"/>
                  </a:lnTo>
                  <a:lnTo>
                    <a:pt x="350825" y="59841"/>
                  </a:lnTo>
                  <a:lnTo>
                    <a:pt x="356716" y="57024"/>
                  </a:lnTo>
                  <a:lnTo>
                    <a:pt x="357134" y="53975"/>
                  </a:lnTo>
                  <a:lnTo>
                    <a:pt x="313110" y="15624"/>
                  </a:lnTo>
                  <a:lnTo>
                    <a:pt x="283456" y="628"/>
                  </a:lnTo>
                  <a:lnTo>
                    <a:pt x="280218" y="0"/>
                  </a:lnTo>
                  <a:lnTo>
                    <a:pt x="281569" y="1922"/>
                  </a:lnTo>
                  <a:lnTo>
                    <a:pt x="292428" y="9127"/>
                  </a:lnTo>
                  <a:lnTo>
                    <a:pt x="324876" y="26403"/>
                  </a:lnTo>
                  <a:lnTo>
                    <a:pt x="332397" y="32392"/>
                  </a:lnTo>
                  <a:lnTo>
                    <a:pt x="335072" y="39894"/>
                  </a:lnTo>
                  <a:lnTo>
                    <a:pt x="331805" y="57588"/>
                  </a:lnTo>
                  <a:lnTo>
                    <a:pt x="294798" y="118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1861445" y="3002111"/>
            <a:ext cx="2212517" cy="416703"/>
            <a:chOff x="1861445" y="3002111"/>
            <a:chExt cx="2212517" cy="416703"/>
          </a:xfrm>
        </p:grpSpPr>
        <p:sp>
          <p:nvSpPr>
            <p:cNvPr id="87" name="Freeform 86"/>
            <p:cNvSpPr/>
            <p:nvPr/>
          </p:nvSpPr>
          <p:spPr>
            <a:xfrm>
              <a:off x="1861445" y="3041314"/>
              <a:ext cx="217013" cy="369145"/>
            </a:xfrm>
            <a:custGeom>
              <a:avLst/>
              <a:gdLst/>
              <a:ahLst/>
              <a:cxnLst/>
              <a:rect l="0" t="0" r="0" b="0"/>
              <a:pathLst>
                <a:path w="217013" h="369145">
                  <a:moveTo>
                    <a:pt x="185426" y="45641"/>
                  </a:moveTo>
                  <a:lnTo>
                    <a:pt x="148340" y="10894"/>
                  </a:lnTo>
                  <a:lnTo>
                    <a:pt x="130339" y="1732"/>
                  </a:lnTo>
                  <a:lnTo>
                    <a:pt x="110640" y="0"/>
                  </a:lnTo>
                  <a:lnTo>
                    <a:pt x="91356" y="4299"/>
                  </a:lnTo>
                  <a:lnTo>
                    <a:pt x="47029" y="32629"/>
                  </a:lnTo>
                  <a:lnTo>
                    <a:pt x="33059" y="49217"/>
                  </a:lnTo>
                  <a:lnTo>
                    <a:pt x="14559" y="94051"/>
                  </a:lnTo>
                  <a:lnTo>
                    <a:pt x="809" y="149137"/>
                  </a:lnTo>
                  <a:lnTo>
                    <a:pt x="0" y="208891"/>
                  </a:lnTo>
                  <a:lnTo>
                    <a:pt x="15169" y="266054"/>
                  </a:lnTo>
                  <a:lnTo>
                    <a:pt x="52523" y="328681"/>
                  </a:lnTo>
                  <a:lnTo>
                    <a:pt x="74428" y="351903"/>
                  </a:lnTo>
                  <a:lnTo>
                    <a:pt x="92810" y="362302"/>
                  </a:lnTo>
                  <a:lnTo>
                    <a:pt x="128478" y="369144"/>
                  </a:lnTo>
                  <a:lnTo>
                    <a:pt x="163094" y="365581"/>
                  </a:lnTo>
                  <a:lnTo>
                    <a:pt x="181740" y="357073"/>
                  </a:lnTo>
                  <a:lnTo>
                    <a:pt x="202271" y="345368"/>
                  </a:lnTo>
                  <a:lnTo>
                    <a:pt x="217012" y="3404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106263" y="3202408"/>
              <a:ext cx="130122" cy="182384"/>
            </a:xfrm>
            <a:custGeom>
              <a:avLst/>
              <a:gdLst/>
              <a:ahLst/>
              <a:cxnLst/>
              <a:rect l="0" t="0" r="0" b="0"/>
              <a:pathLst>
                <a:path w="130122" h="182384">
                  <a:moveTo>
                    <a:pt x="14308" y="116174"/>
                  </a:moveTo>
                  <a:lnTo>
                    <a:pt x="32288" y="100533"/>
                  </a:lnTo>
                  <a:lnTo>
                    <a:pt x="72871" y="75741"/>
                  </a:lnTo>
                  <a:lnTo>
                    <a:pt x="94701" y="55971"/>
                  </a:lnTo>
                  <a:lnTo>
                    <a:pt x="98319" y="47962"/>
                  </a:lnTo>
                  <a:lnTo>
                    <a:pt x="99219" y="29706"/>
                  </a:lnTo>
                  <a:lnTo>
                    <a:pt x="92600" y="13013"/>
                  </a:lnTo>
                  <a:lnTo>
                    <a:pt x="87560" y="5286"/>
                  </a:lnTo>
                  <a:lnTo>
                    <a:pt x="80690" y="1304"/>
                  </a:lnTo>
                  <a:lnTo>
                    <a:pt x="63698" y="0"/>
                  </a:lnTo>
                  <a:lnTo>
                    <a:pt x="34401" y="11432"/>
                  </a:lnTo>
                  <a:lnTo>
                    <a:pt x="20119" y="26338"/>
                  </a:lnTo>
                  <a:lnTo>
                    <a:pt x="1417" y="64504"/>
                  </a:lnTo>
                  <a:lnTo>
                    <a:pt x="0" y="88140"/>
                  </a:lnTo>
                  <a:lnTo>
                    <a:pt x="8622" y="135853"/>
                  </a:lnTo>
                  <a:lnTo>
                    <a:pt x="21139" y="154556"/>
                  </a:lnTo>
                  <a:lnTo>
                    <a:pt x="38401" y="169497"/>
                  </a:lnTo>
                  <a:lnTo>
                    <a:pt x="57771" y="180038"/>
                  </a:lnTo>
                  <a:lnTo>
                    <a:pt x="78078" y="182383"/>
                  </a:lnTo>
                  <a:lnTo>
                    <a:pt x="130121" y="179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89026" y="3278200"/>
              <a:ext cx="126344" cy="140614"/>
            </a:xfrm>
            <a:custGeom>
              <a:avLst/>
              <a:gdLst/>
              <a:ahLst/>
              <a:cxnLst/>
              <a:rect l="0" t="0" r="0" b="0"/>
              <a:pathLst>
                <a:path w="126344" h="140614">
                  <a:moveTo>
                    <a:pt x="0" y="19325"/>
                  </a:moveTo>
                  <a:lnTo>
                    <a:pt x="3120" y="62017"/>
                  </a:lnTo>
                  <a:lnTo>
                    <a:pt x="21331" y="124661"/>
                  </a:lnTo>
                  <a:lnTo>
                    <a:pt x="24750" y="135173"/>
                  </a:lnTo>
                  <a:lnTo>
                    <a:pt x="24689" y="139840"/>
                  </a:lnTo>
                  <a:lnTo>
                    <a:pt x="22309" y="140613"/>
                  </a:lnTo>
                  <a:lnTo>
                    <a:pt x="18382" y="138788"/>
                  </a:lnTo>
                  <a:lnTo>
                    <a:pt x="14019" y="124283"/>
                  </a:lnTo>
                  <a:lnTo>
                    <a:pt x="4923" y="70755"/>
                  </a:lnTo>
                  <a:lnTo>
                    <a:pt x="10688" y="33134"/>
                  </a:lnTo>
                  <a:lnTo>
                    <a:pt x="20738" y="10255"/>
                  </a:lnTo>
                  <a:lnTo>
                    <a:pt x="27864" y="3919"/>
                  </a:lnTo>
                  <a:lnTo>
                    <a:pt x="36123" y="866"/>
                  </a:lnTo>
                  <a:lnTo>
                    <a:pt x="45139" y="0"/>
                  </a:lnTo>
                  <a:lnTo>
                    <a:pt x="61397" y="5277"/>
                  </a:lnTo>
                  <a:lnTo>
                    <a:pt x="76421" y="16591"/>
                  </a:lnTo>
                  <a:lnTo>
                    <a:pt x="96863" y="42691"/>
                  </a:lnTo>
                  <a:lnTo>
                    <a:pt x="121232" y="101416"/>
                  </a:lnTo>
                  <a:lnTo>
                    <a:pt x="126343" y="124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441365" y="3076426"/>
              <a:ext cx="47704" cy="315857"/>
            </a:xfrm>
            <a:custGeom>
              <a:avLst/>
              <a:gdLst/>
              <a:ahLst/>
              <a:cxnLst/>
              <a:rect l="0" t="0" r="0" b="0"/>
              <a:pathLst>
                <a:path w="47704" h="315857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12621" y="144603"/>
                  </a:lnTo>
                  <a:lnTo>
                    <a:pt x="16251" y="193104"/>
                  </a:lnTo>
                  <a:lnTo>
                    <a:pt x="27366" y="248888"/>
                  </a:lnTo>
                  <a:lnTo>
                    <a:pt x="44647" y="306163"/>
                  </a:lnTo>
                  <a:lnTo>
                    <a:pt x="47703" y="315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331141" y="3202769"/>
              <a:ext cx="210570" cy="10529"/>
            </a:xfrm>
            <a:custGeom>
              <a:avLst/>
              <a:gdLst/>
              <a:ahLst/>
              <a:cxnLst/>
              <a:rect l="0" t="0" r="0" b="0"/>
              <a:pathLst>
                <a:path w="210570" h="10529">
                  <a:moveTo>
                    <a:pt x="210569" y="0"/>
                  </a:moveTo>
                  <a:lnTo>
                    <a:pt x="151953" y="0"/>
                  </a:lnTo>
                  <a:lnTo>
                    <a:pt x="91713" y="1169"/>
                  </a:lnTo>
                  <a:lnTo>
                    <a:pt x="4047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573296" y="3213297"/>
              <a:ext cx="84229" cy="172332"/>
            </a:xfrm>
            <a:custGeom>
              <a:avLst/>
              <a:gdLst/>
              <a:ahLst/>
              <a:cxnLst/>
              <a:rect l="0" t="0" r="0" b="0"/>
              <a:pathLst>
                <a:path w="84229" h="172332">
                  <a:moveTo>
                    <a:pt x="0" y="94756"/>
                  </a:moveTo>
                  <a:lnTo>
                    <a:pt x="17958" y="148631"/>
                  </a:lnTo>
                  <a:lnTo>
                    <a:pt x="24749" y="169004"/>
                  </a:lnTo>
                  <a:lnTo>
                    <a:pt x="24688" y="172331"/>
                  </a:lnTo>
                  <a:lnTo>
                    <a:pt x="22308" y="171039"/>
                  </a:lnTo>
                  <a:lnTo>
                    <a:pt x="18381" y="166669"/>
                  </a:lnTo>
                  <a:lnTo>
                    <a:pt x="7266" y="138161"/>
                  </a:lnTo>
                  <a:lnTo>
                    <a:pt x="2153" y="100078"/>
                  </a:lnTo>
                  <a:lnTo>
                    <a:pt x="6227" y="59159"/>
                  </a:lnTo>
                  <a:lnTo>
                    <a:pt x="14856" y="37601"/>
                  </a:lnTo>
                  <a:lnTo>
                    <a:pt x="20432" y="28577"/>
                  </a:lnTo>
                  <a:lnTo>
                    <a:pt x="35987" y="15430"/>
                  </a:lnTo>
                  <a:lnTo>
                    <a:pt x="53429" y="685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682581" y="3243781"/>
              <a:ext cx="153928" cy="127512"/>
            </a:xfrm>
            <a:custGeom>
              <a:avLst/>
              <a:gdLst/>
              <a:ahLst/>
              <a:cxnLst/>
              <a:rect l="0" t="0" r="0" b="0"/>
              <a:pathLst>
                <a:path w="153928" h="127512">
                  <a:moveTo>
                    <a:pt x="80228" y="64272"/>
                  </a:moveTo>
                  <a:lnTo>
                    <a:pt x="85817" y="47505"/>
                  </a:lnTo>
                  <a:lnTo>
                    <a:pt x="82322" y="29914"/>
                  </a:lnTo>
                  <a:lnTo>
                    <a:pt x="78115" y="20310"/>
                  </a:lnTo>
                  <a:lnTo>
                    <a:pt x="64081" y="6519"/>
                  </a:lnTo>
                  <a:lnTo>
                    <a:pt x="55425" y="1204"/>
                  </a:lnTo>
                  <a:lnTo>
                    <a:pt x="47315" y="0"/>
                  </a:lnTo>
                  <a:lnTo>
                    <a:pt x="39569" y="1537"/>
                  </a:lnTo>
                  <a:lnTo>
                    <a:pt x="32065" y="4901"/>
                  </a:lnTo>
                  <a:lnTo>
                    <a:pt x="10325" y="26404"/>
                  </a:lnTo>
                  <a:lnTo>
                    <a:pt x="2367" y="48222"/>
                  </a:lnTo>
                  <a:lnTo>
                    <a:pt x="0" y="72347"/>
                  </a:lnTo>
                  <a:lnTo>
                    <a:pt x="2847" y="94767"/>
                  </a:lnTo>
                  <a:lnTo>
                    <a:pt x="11131" y="113310"/>
                  </a:lnTo>
                  <a:lnTo>
                    <a:pt x="16616" y="121531"/>
                  </a:lnTo>
                  <a:lnTo>
                    <a:pt x="24952" y="125842"/>
                  </a:lnTo>
                  <a:lnTo>
                    <a:pt x="46692" y="127511"/>
                  </a:lnTo>
                  <a:lnTo>
                    <a:pt x="55531" y="123979"/>
                  </a:lnTo>
                  <a:lnTo>
                    <a:pt x="68472" y="110696"/>
                  </a:lnTo>
                  <a:lnTo>
                    <a:pt x="87923" y="83487"/>
                  </a:lnTo>
                  <a:lnTo>
                    <a:pt x="95346" y="60334"/>
                  </a:lnTo>
                  <a:lnTo>
                    <a:pt x="97476" y="42635"/>
                  </a:lnTo>
                  <a:lnTo>
                    <a:pt x="96406" y="42828"/>
                  </a:lnTo>
                  <a:lnTo>
                    <a:pt x="94523" y="46467"/>
                  </a:lnTo>
                  <a:lnTo>
                    <a:pt x="98669" y="59868"/>
                  </a:lnTo>
                  <a:lnTo>
                    <a:pt x="120395" y="91478"/>
                  </a:lnTo>
                  <a:lnTo>
                    <a:pt x="153927" y="116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815451" y="3002727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3120" y="54145"/>
                  </a:lnTo>
                  <a:lnTo>
                    <a:pt x="14655" y="114680"/>
                  </a:lnTo>
                  <a:lnTo>
                    <a:pt x="20962" y="175728"/>
                  </a:lnTo>
                  <a:lnTo>
                    <a:pt x="27918" y="224553"/>
                  </a:lnTo>
                  <a:lnTo>
                    <a:pt x="33981" y="280446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164189" y="3002111"/>
              <a:ext cx="121690" cy="336758"/>
            </a:xfrm>
            <a:custGeom>
              <a:avLst/>
              <a:gdLst/>
              <a:ahLst/>
              <a:cxnLst/>
              <a:rect l="0" t="0" r="0" b="0"/>
              <a:pathLst>
                <a:path w="121690" h="336758">
                  <a:moveTo>
                    <a:pt x="19760" y="105901"/>
                  </a:moveTo>
                  <a:lnTo>
                    <a:pt x="13694" y="139523"/>
                  </a:lnTo>
                  <a:lnTo>
                    <a:pt x="21335" y="191225"/>
                  </a:lnTo>
                  <a:lnTo>
                    <a:pt x="28520" y="246497"/>
                  </a:lnTo>
                  <a:lnTo>
                    <a:pt x="37175" y="302476"/>
                  </a:lnTo>
                  <a:lnTo>
                    <a:pt x="38568" y="336371"/>
                  </a:lnTo>
                  <a:lnTo>
                    <a:pt x="36978" y="336757"/>
                  </a:lnTo>
                  <a:lnTo>
                    <a:pt x="34748" y="333504"/>
                  </a:lnTo>
                  <a:lnTo>
                    <a:pt x="23934" y="286257"/>
                  </a:lnTo>
                  <a:lnTo>
                    <a:pt x="17465" y="226838"/>
                  </a:lnTo>
                  <a:lnTo>
                    <a:pt x="5268" y="175023"/>
                  </a:lnTo>
                  <a:lnTo>
                    <a:pt x="0" y="119728"/>
                  </a:lnTo>
                  <a:lnTo>
                    <a:pt x="2079" y="66865"/>
                  </a:lnTo>
                  <a:lnTo>
                    <a:pt x="13408" y="22281"/>
                  </a:lnTo>
                  <a:lnTo>
                    <a:pt x="19035" y="13890"/>
                  </a:lnTo>
                  <a:lnTo>
                    <a:pt x="34645" y="1446"/>
                  </a:lnTo>
                  <a:lnTo>
                    <a:pt x="43722" y="0"/>
                  </a:lnTo>
                  <a:lnTo>
                    <a:pt x="63165" y="4632"/>
                  </a:lnTo>
                  <a:lnTo>
                    <a:pt x="93842" y="20393"/>
                  </a:lnTo>
                  <a:lnTo>
                    <a:pt x="108447" y="36312"/>
                  </a:lnTo>
                  <a:lnTo>
                    <a:pt x="117668" y="56255"/>
                  </a:lnTo>
                  <a:lnTo>
                    <a:pt x="121689" y="92621"/>
                  </a:lnTo>
                  <a:lnTo>
                    <a:pt x="114822" y="126143"/>
                  </a:lnTo>
                  <a:lnTo>
                    <a:pt x="104513" y="147653"/>
                  </a:lnTo>
                  <a:lnTo>
                    <a:pt x="79967" y="173904"/>
                  </a:lnTo>
                  <a:lnTo>
                    <a:pt x="51345" y="190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352405" y="3013255"/>
              <a:ext cx="52643" cy="315856"/>
            </a:xfrm>
            <a:custGeom>
              <a:avLst/>
              <a:gdLst/>
              <a:ahLst/>
              <a:cxnLst/>
              <a:rect l="0" t="0" r="0" b="0"/>
              <a:pathLst>
                <a:path w="52643" h="315856">
                  <a:moveTo>
                    <a:pt x="0" y="0"/>
                  </a:moveTo>
                  <a:lnTo>
                    <a:pt x="0" y="57265"/>
                  </a:lnTo>
                  <a:lnTo>
                    <a:pt x="5589" y="112567"/>
                  </a:lnTo>
                  <a:lnTo>
                    <a:pt x="14654" y="163205"/>
                  </a:lnTo>
                  <a:lnTo>
                    <a:pt x="24749" y="217073"/>
                  </a:lnTo>
                  <a:lnTo>
                    <a:pt x="38640" y="270867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50082" y="3182897"/>
              <a:ext cx="165536" cy="146214"/>
            </a:xfrm>
            <a:custGeom>
              <a:avLst/>
              <a:gdLst/>
              <a:ahLst/>
              <a:cxnLst/>
              <a:rect l="0" t="0" r="0" b="0"/>
              <a:pathLst>
                <a:path w="165536" h="146214">
                  <a:moveTo>
                    <a:pt x="91836" y="61985"/>
                  </a:moveTo>
                  <a:lnTo>
                    <a:pt x="91836" y="39629"/>
                  </a:lnTo>
                  <a:lnTo>
                    <a:pt x="80657" y="8958"/>
                  </a:lnTo>
                  <a:lnTo>
                    <a:pt x="72685" y="3237"/>
                  </a:lnTo>
                  <a:lnTo>
                    <a:pt x="51349" y="0"/>
                  </a:lnTo>
                  <a:lnTo>
                    <a:pt x="32507" y="5581"/>
                  </a:lnTo>
                  <a:lnTo>
                    <a:pt x="24207" y="10344"/>
                  </a:lnTo>
                  <a:lnTo>
                    <a:pt x="11866" y="28115"/>
                  </a:lnTo>
                  <a:lnTo>
                    <a:pt x="3651" y="51611"/>
                  </a:lnTo>
                  <a:lnTo>
                    <a:pt x="0" y="77652"/>
                  </a:lnTo>
                  <a:lnTo>
                    <a:pt x="4617" y="101704"/>
                  </a:lnTo>
                  <a:lnTo>
                    <a:pt x="9123" y="113031"/>
                  </a:lnTo>
                  <a:lnTo>
                    <a:pt x="23489" y="128736"/>
                  </a:lnTo>
                  <a:lnTo>
                    <a:pt x="32233" y="134562"/>
                  </a:lnTo>
                  <a:lnTo>
                    <a:pt x="51308" y="137915"/>
                  </a:lnTo>
                  <a:lnTo>
                    <a:pt x="61308" y="137172"/>
                  </a:lnTo>
                  <a:lnTo>
                    <a:pt x="78658" y="130107"/>
                  </a:lnTo>
                  <a:lnTo>
                    <a:pt x="86560" y="124947"/>
                  </a:lnTo>
                  <a:lnTo>
                    <a:pt x="98459" y="106736"/>
                  </a:lnTo>
                  <a:lnTo>
                    <a:pt x="106478" y="83045"/>
                  </a:lnTo>
                  <a:lnTo>
                    <a:pt x="110992" y="52758"/>
                  </a:lnTo>
                  <a:lnTo>
                    <a:pt x="111626" y="54664"/>
                  </a:lnTo>
                  <a:lnTo>
                    <a:pt x="112048" y="60614"/>
                  </a:lnTo>
                  <a:lnTo>
                    <a:pt x="136538" y="115432"/>
                  </a:lnTo>
                  <a:lnTo>
                    <a:pt x="147188" y="129803"/>
                  </a:lnTo>
                  <a:lnTo>
                    <a:pt x="165535" y="146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673199" y="3213297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2138" y="96724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657731" y="30974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52488" y="3172621"/>
              <a:ext cx="126343" cy="149836"/>
            </a:xfrm>
            <a:custGeom>
              <a:avLst/>
              <a:gdLst/>
              <a:ahLst/>
              <a:cxnLst/>
              <a:rect l="0" t="0" r="0" b="0"/>
              <a:pathLst>
                <a:path w="126343" h="149836">
                  <a:moveTo>
                    <a:pt x="0" y="72261"/>
                  </a:moveTo>
                  <a:lnTo>
                    <a:pt x="17958" y="126136"/>
                  </a:lnTo>
                  <a:lnTo>
                    <a:pt x="25858" y="149835"/>
                  </a:lnTo>
                  <a:lnTo>
                    <a:pt x="22999" y="136580"/>
                  </a:lnTo>
                  <a:lnTo>
                    <a:pt x="21313" y="77583"/>
                  </a:lnTo>
                  <a:lnTo>
                    <a:pt x="32543" y="20320"/>
                  </a:lnTo>
                  <a:lnTo>
                    <a:pt x="35733" y="9558"/>
                  </a:lnTo>
                  <a:lnTo>
                    <a:pt x="41369" y="3553"/>
                  </a:lnTo>
                  <a:lnTo>
                    <a:pt x="48636" y="719"/>
                  </a:lnTo>
                  <a:lnTo>
                    <a:pt x="56991" y="0"/>
                  </a:lnTo>
                  <a:lnTo>
                    <a:pt x="75632" y="5440"/>
                  </a:lnTo>
                  <a:lnTo>
                    <a:pt x="85516" y="10167"/>
                  </a:lnTo>
                  <a:lnTo>
                    <a:pt x="99619" y="24777"/>
                  </a:lnTo>
                  <a:lnTo>
                    <a:pt x="108616" y="44138"/>
                  </a:lnTo>
                  <a:lnTo>
                    <a:pt x="120455" y="102686"/>
                  </a:lnTo>
                  <a:lnTo>
                    <a:pt x="126342" y="1459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29363" y="3108012"/>
              <a:ext cx="144599" cy="263214"/>
            </a:xfrm>
            <a:custGeom>
              <a:avLst/>
              <a:gdLst/>
              <a:ahLst/>
              <a:cxnLst/>
              <a:rect l="0" t="0" r="0" b="0"/>
              <a:pathLst>
                <a:path w="144599" h="263214">
                  <a:moveTo>
                    <a:pt x="75809" y="0"/>
                  </a:moveTo>
                  <a:lnTo>
                    <a:pt x="51762" y="9575"/>
                  </a:lnTo>
                  <a:lnTo>
                    <a:pt x="30339" y="27534"/>
                  </a:lnTo>
                  <a:lnTo>
                    <a:pt x="10344" y="54562"/>
                  </a:lnTo>
                  <a:lnTo>
                    <a:pt x="700" y="74552"/>
                  </a:lnTo>
                  <a:lnTo>
                    <a:pt x="0" y="83627"/>
                  </a:lnTo>
                  <a:lnTo>
                    <a:pt x="5461" y="99949"/>
                  </a:lnTo>
                  <a:lnTo>
                    <a:pt x="12533" y="105237"/>
                  </a:lnTo>
                  <a:lnTo>
                    <a:pt x="32868" y="111113"/>
                  </a:lnTo>
                  <a:lnTo>
                    <a:pt x="94561" y="118314"/>
                  </a:lnTo>
                  <a:lnTo>
                    <a:pt x="115729" y="125114"/>
                  </a:lnTo>
                  <a:lnTo>
                    <a:pt x="132935" y="135935"/>
                  </a:lnTo>
                  <a:lnTo>
                    <a:pt x="138460" y="144435"/>
                  </a:lnTo>
                  <a:lnTo>
                    <a:pt x="144598" y="166359"/>
                  </a:lnTo>
                  <a:lnTo>
                    <a:pt x="142464" y="205009"/>
                  </a:lnTo>
                  <a:lnTo>
                    <a:pt x="134289" y="226036"/>
                  </a:lnTo>
                  <a:lnTo>
                    <a:pt x="128834" y="234919"/>
                  </a:lnTo>
                  <a:lnTo>
                    <a:pt x="113413" y="247908"/>
                  </a:lnTo>
                  <a:lnTo>
                    <a:pt x="91240" y="258678"/>
                  </a:lnTo>
                  <a:lnTo>
                    <a:pt x="75809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288612" y="3487038"/>
            <a:ext cx="6450225" cy="600123"/>
            <a:chOff x="288612" y="3487038"/>
            <a:chExt cx="6450225" cy="600123"/>
          </a:xfrm>
        </p:grpSpPr>
        <p:sp>
          <p:nvSpPr>
            <p:cNvPr id="103" name="Freeform 102"/>
            <p:cNvSpPr/>
            <p:nvPr/>
          </p:nvSpPr>
          <p:spPr>
            <a:xfrm>
              <a:off x="288612" y="3981877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99311" y="5590"/>
                  </a:lnTo>
                  <a:lnTo>
                    <a:pt x="46306" y="348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14650" y="3813421"/>
              <a:ext cx="318417" cy="273740"/>
            </a:xfrm>
            <a:custGeom>
              <a:avLst/>
              <a:gdLst/>
              <a:ahLst/>
              <a:cxnLst/>
              <a:rect l="0" t="0" r="0" b="0"/>
              <a:pathLst>
                <a:path w="318417" h="273740">
                  <a:moveTo>
                    <a:pt x="5589" y="52643"/>
                  </a:moveTo>
                  <a:lnTo>
                    <a:pt x="0" y="69410"/>
                  </a:lnTo>
                  <a:lnTo>
                    <a:pt x="375" y="87001"/>
                  </a:lnTo>
                  <a:lnTo>
                    <a:pt x="12138" y="138406"/>
                  </a:lnTo>
                  <a:lnTo>
                    <a:pt x="21570" y="190510"/>
                  </a:lnTo>
                  <a:lnTo>
                    <a:pt x="44695" y="250259"/>
                  </a:lnTo>
                  <a:lnTo>
                    <a:pt x="56505" y="267595"/>
                  </a:lnTo>
                  <a:lnTo>
                    <a:pt x="65269" y="271983"/>
                  </a:lnTo>
                  <a:lnTo>
                    <a:pt x="87485" y="273739"/>
                  </a:lnTo>
                  <a:lnTo>
                    <a:pt x="106718" y="267501"/>
                  </a:lnTo>
                  <a:lnTo>
                    <a:pt x="115122" y="262562"/>
                  </a:lnTo>
                  <a:lnTo>
                    <a:pt x="127580" y="247716"/>
                  </a:lnTo>
                  <a:lnTo>
                    <a:pt x="135846" y="228250"/>
                  </a:lnTo>
                  <a:lnTo>
                    <a:pt x="141153" y="177624"/>
                  </a:lnTo>
                  <a:lnTo>
                    <a:pt x="141589" y="164040"/>
                  </a:lnTo>
                  <a:lnTo>
                    <a:pt x="143049" y="159663"/>
                  </a:lnTo>
                  <a:lnTo>
                    <a:pt x="145192" y="161424"/>
                  </a:lnTo>
                  <a:lnTo>
                    <a:pt x="166876" y="208682"/>
                  </a:lnTo>
                  <a:lnTo>
                    <a:pt x="192256" y="238273"/>
                  </a:lnTo>
                  <a:lnTo>
                    <a:pt x="224024" y="254003"/>
                  </a:lnTo>
                  <a:lnTo>
                    <a:pt x="249680" y="256000"/>
                  </a:lnTo>
                  <a:lnTo>
                    <a:pt x="263073" y="254895"/>
                  </a:lnTo>
                  <a:lnTo>
                    <a:pt x="274341" y="249479"/>
                  </a:lnTo>
                  <a:lnTo>
                    <a:pt x="293100" y="230982"/>
                  </a:lnTo>
                  <a:lnTo>
                    <a:pt x="311226" y="199851"/>
                  </a:lnTo>
                  <a:lnTo>
                    <a:pt x="318416" y="151632"/>
                  </a:lnTo>
                  <a:lnTo>
                    <a:pt x="314958" y="98481"/>
                  </a:lnTo>
                  <a:lnTo>
                    <a:pt x="310544" y="38864"/>
                  </a:lnTo>
                  <a:lnTo>
                    <a:pt x="3003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09793" y="3807556"/>
              <a:ext cx="147540" cy="201548"/>
            </a:xfrm>
            <a:custGeom>
              <a:avLst/>
              <a:gdLst/>
              <a:ahLst/>
              <a:cxnLst/>
              <a:rect l="0" t="0" r="0" b="0"/>
              <a:pathLst>
                <a:path w="147540" h="201548">
                  <a:moveTo>
                    <a:pt x="0" y="111150"/>
                  </a:moveTo>
                  <a:lnTo>
                    <a:pt x="37478" y="102817"/>
                  </a:lnTo>
                  <a:lnTo>
                    <a:pt x="94146" y="92505"/>
                  </a:lnTo>
                  <a:lnTo>
                    <a:pt x="115542" y="86096"/>
                  </a:lnTo>
                  <a:lnTo>
                    <a:pt x="133631" y="73109"/>
                  </a:lnTo>
                  <a:lnTo>
                    <a:pt x="141730" y="64732"/>
                  </a:lnTo>
                  <a:lnTo>
                    <a:pt x="145959" y="55638"/>
                  </a:lnTo>
                  <a:lnTo>
                    <a:pt x="147539" y="36176"/>
                  </a:lnTo>
                  <a:lnTo>
                    <a:pt x="143983" y="27242"/>
                  </a:lnTo>
                  <a:lnTo>
                    <a:pt x="130673" y="11076"/>
                  </a:lnTo>
                  <a:lnTo>
                    <a:pt x="109940" y="2332"/>
                  </a:lnTo>
                  <a:lnTo>
                    <a:pt x="97860" y="0"/>
                  </a:lnTo>
                  <a:lnTo>
                    <a:pt x="75079" y="3648"/>
                  </a:lnTo>
                  <a:lnTo>
                    <a:pt x="54426" y="14239"/>
                  </a:lnTo>
                  <a:lnTo>
                    <a:pt x="37447" y="30644"/>
                  </a:lnTo>
                  <a:lnTo>
                    <a:pt x="11763" y="88388"/>
                  </a:lnTo>
                  <a:lnTo>
                    <a:pt x="6398" y="110392"/>
                  </a:lnTo>
                  <a:lnTo>
                    <a:pt x="12486" y="153115"/>
                  </a:lnTo>
                  <a:lnTo>
                    <a:pt x="15343" y="163693"/>
                  </a:lnTo>
                  <a:lnTo>
                    <a:pt x="27876" y="181686"/>
                  </a:lnTo>
                  <a:lnTo>
                    <a:pt x="36132" y="189759"/>
                  </a:lnTo>
                  <a:lnTo>
                    <a:pt x="57783" y="198730"/>
                  </a:lnTo>
                  <a:lnTo>
                    <a:pt x="81833" y="201547"/>
                  </a:lnTo>
                  <a:lnTo>
                    <a:pt x="122750" y="196943"/>
                  </a:lnTo>
                  <a:lnTo>
                    <a:pt x="147399" y="1953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130714" y="3820931"/>
              <a:ext cx="168635" cy="182004"/>
            </a:xfrm>
            <a:custGeom>
              <a:avLst/>
              <a:gdLst/>
              <a:ahLst/>
              <a:cxnLst/>
              <a:rect l="0" t="0" r="0" b="0"/>
              <a:pathLst>
                <a:path w="168635" h="182004">
                  <a:moveTo>
                    <a:pt x="137048" y="13548"/>
                  </a:moveTo>
                  <a:lnTo>
                    <a:pt x="120281" y="2369"/>
                  </a:lnTo>
                  <a:lnTo>
                    <a:pt x="102690" y="0"/>
                  </a:lnTo>
                  <a:lnTo>
                    <a:pt x="62801" y="8012"/>
                  </a:lnTo>
                  <a:lnTo>
                    <a:pt x="22296" y="29265"/>
                  </a:lnTo>
                  <a:lnTo>
                    <a:pt x="5719" y="42370"/>
                  </a:lnTo>
                  <a:lnTo>
                    <a:pt x="1532" y="50310"/>
                  </a:lnTo>
                  <a:lnTo>
                    <a:pt x="0" y="68491"/>
                  </a:lnTo>
                  <a:lnTo>
                    <a:pt x="4738" y="74743"/>
                  </a:lnTo>
                  <a:lnTo>
                    <a:pt x="22482" y="81689"/>
                  </a:lnTo>
                  <a:lnTo>
                    <a:pt x="85494" y="78182"/>
                  </a:lnTo>
                  <a:lnTo>
                    <a:pt x="111796" y="79708"/>
                  </a:lnTo>
                  <a:lnTo>
                    <a:pt x="145164" y="93722"/>
                  </a:lnTo>
                  <a:lnTo>
                    <a:pt x="162492" y="106113"/>
                  </a:lnTo>
                  <a:lnTo>
                    <a:pt x="166879" y="113862"/>
                  </a:lnTo>
                  <a:lnTo>
                    <a:pt x="168634" y="131831"/>
                  </a:lnTo>
                  <a:lnTo>
                    <a:pt x="162395" y="148396"/>
                  </a:lnTo>
                  <a:lnTo>
                    <a:pt x="157455" y="156089"/>
                  </a:lnTo>
                  <a:lnTo>
                    <a:pt x="142609" y="167756"/>
                  </a:lnTo>
                  <a:lnTo>
                    <a:pt x="123142" y="175671"/>
                  </a:lnTo>
                  <a:lnTo>
                    <a:pt x="72517" y="180753"/>
                  </a:lnTo>
                  <a:lnTo>
                    <a:pt x="21235" y="182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406096" y="3718665"/>
              <a:ext cx="19595" cy="273741"/>
            </a:xfrm>
            <a:custGeom>
              <a:avLst/>
              <a:gdLst/>
              <a:ahLst/>
              <a:cxnLst/>
              <a:rect l="0" t="0" r="0" b="0"/>
              <a:pathLst>
                <a:path w="19595" h="273741">
                  <a:moveTo>
                    <a:pt x="9065" y="0"/>
                  </a:moveTo>
                  <a:lnTo>
                    <a:pt x="0" y="58616"/>
                  </a:lnTo>
                  <a:lnTo>
                    <a:pt x="6061" y="120026"/>
                  </a:lnTo>
                  <a:lnTo>
                    <a:pt x="8472" y="178430"/>
                  </a:lnTo>
                  <a:lnTo>
                    <a:pt x="16223" y="239525"/>
                  </a:lnTo>
                  <a:lnTo>
                    <a:pt x="19594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330933" y="3828889"/>
              <a:ext cx="168457" cy="16119"/>
            </a:xfrm>
            <a:custGeom>
              <a:avLst/>
              <a:gdLst/>
              <a:ahLst/>
              <a:cxnLst/>
              <a:rect l="0" t="0" r="0" b="0"/>
              <a:pathLst>
                <a:path w="168457" h="16119">
                  <a:moveTo>
                    <a:pt x="168456" y="5590"/>
                  </a:moveTo>
                  <a:lnTo>
                    <a:pt x="151689" y="0"/>
                  </a:lnTo>
                  <a:lnTo>
                    <a:pt x="134098" y="375"/>
                  </a:lnTo>
                  <a:lnTo>
                    <a:pt x="76627" y="6073"/>
                  </a:lnTo>
                  <a:lnTo>
                    <a:pt x="32164" y="1378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562560" y="3757405"/>
              <a:ext cx="334690" cy="213945"/>
            </a:xfrm>
            <a:custGeom>
              <a:avLst/>
              <a:gdLst/>
              <a:ahLst/>
              <a:cxnLst/>
              <a:rect l="0" t="0" r="0" b="0"/>
              <a:pathLst>
                <a:path w="334690" h="213945">
                  <a:moveTo>
                    <a:pt x="0" y="108659"/>
                  </a:moveTo>
                  <a:lnTo>
                    <a:pt x="48931" y="108659"/>
                  </a:lnTo>
                  <a:lnTo>
                    <a:pt x="108062" y="108659"/>
                  </a:lnTo>
                  <a:lnTo>
                    <a:pt x="156280" y="108659"/>
                  </a:lnTo>
                  <a:lnTo>
                    <a:pt x="216570" y="101423"/>
                  </a:lnTo>
                  <a:lnTo>
                    <a:pt x="273540" y="98781"/>
                  </a:lnTo>
                  <a:lnTo>
                    <a:pt x="324264" y="92670"/>
                  </a:lnTo>
                  <a:lnTo>
                    <a:pt x="328480" y="88640"/>
                  </a:lnTo>
                  <a:lnTo>
                    <a:pt x="327781" y="83615"/>
                  </a:lnTo>
                  <a:lnTo>
                    <a:pt x="317646" y="71792"/>
                  </a:lnTo>
                  <a:lnTo>
                    <a:pt x="262446" y="31294"/>
                  </a:lnTo>
                  <a:lnTo>
                    <a:pt x="206993" y="67"/>
                  </a:lnTo>
                  <a:lnTo>
                    <a:pt x="208185" y="0"/>
                  </a:lnTo>
                  <a:lnTo>
                    <a:pt x="212490" y="1124"/>
                  </a:lnTo>
                  <a:lnTo>
                    <a:pt x="271758" y="45948"/>
                  </a:lnTo>
                  <a:lnTo>
                    <a:pt x="331823" y="94648"/>
                  </a:lnTo>
                  <a:lnTo>
                    <a:pt x="334689" y="101658"/>
                  </a:lnTo>
                  <a:lnTo>
                    <a:pt x="334260" y="108671"/>
                  </a:lnTo>
                  <a:lnTo>
                    <a:pt x="327545" y="122703"/>
                  </a:lnTo>
                  <a:lnTo>
                    <a:pt x="270079" y="185868"/>
                  </a:lnTo>
                  <a:lnTo>
                    <a:pt x="242156" y="2139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994621" y="3711286"/>
              <a:ext cx="210179" cy="287143"/>
            </a:xfrm>
            <a:custGeom>
              <a:avLst/>
              <a:gdLst/>
              <a:ahLst/>
              <a:cxnLst/>
              <a:rect l="0" t="0" r="0" b="0"/>
              <a:pathLst>
                <a:path w="210179" h="287143">
                  <a:moveTo>
                    <a:pt x="136478" y="70550"/>
                  </a:moveTo>
                  <a:lnTo>
                    <a:pt x="106627" y="19015"/>
                  </a:lnTo>
                  <a:lnTo>
                    <a:pt x="90456" y="7481"/>
                  </a:lnTo>
                  <a:lnTo>
                    <a:pt x="56031" y="0"/>
                  </a:lnTo>
                  <a:lnTo>
                    <a:pt x="35993" y="4490"/>
                  </a:lnTo>
                  <a:lnTo>
                    <a:pt x="27374" y="8962"/>
                  </a:lnTo>
                  <a:lnTo>
                    <a:pt x="14678" y="23291"/>
                  </a:lnTo>
                  <a:lnTo>
                    <a:pt x="6305" y="42527"/>
                  </a:lnTo>
                  <a:lnTo>
                    <a:pt x="931" y="96124"/>
                  </a:lnTo>
                  <a:lnTo>
                    <a:pt x="0" y="145587"/>
                  </a:lnTo>
                  <a:lnTo>
                    <a:pt x="2121" y="178769"/>
                  </a:lnTo>
                  <a:lnTo>
                    <a:pt x="22548" y="235080"/>
                  </a:lnTo>
                  <a:lnTo>
                    <a:pt x="36709" y="257148"/>
                  </a:lnTo>
                  <a:lnTo>
                    <a:pt x="54702" y="274755"/>
                  </a:lnTo>
                  <a:lnTo>
                    <a:pt x="77516" y="284140"/>
                  </a:lnTo>
                  <a:lnTo>
                    <a:pt x="102084" y="287142"/>
                  </a:lnTo>
                  <a:lnTo>
                    <a:pt x="124701" y="284576"/>
                  </a:lnTo>
                  <a:lnTo>
                    <a:pt x="143332" y="276417"/>
                  </a:lnTo>
                  <a:lnTo>
                    <a:pt x="159411" y="263822"/>
                  </a:lnTo>
                  <a:lnTo>
                    <a:pt x="174357" y="246526"/>
                  </a:lnTo>
                  <a:lnTo>
                    <a:pt x="178108" y="235830"/>
                  </a:lnTo>
                  <a:lnTo>
                    <a:pt x="179157" y="211468"/>
                  </a:lnTo>
                  <a:lnTo>
                    <a:pt x="172604" y="191282"/>
                  </a:lnTo>
                  <a:lnTo>
                    <a:pt x="167581" y="182623"/>
                  </a:lnTo>
                  <a:lnTo>
                    <a:pt x="152641" y="169884"/>
                  </a:lnTo>
                  <a:lnTo>
                    <a:pt x="143744" y="164848"/>
                  </a:lnTo>
                  <a:lnTo>
                    <a:pt x="124500" y="162374"/>
                  </a:lnTo>
                  <a:lnTo>
                    <a:pt x="114454" y="163351"/>
                  </a:lnTo>
                  <a:lnTo>
                    <a:pt x="110097" y="166343"/>
                  </a:lnTo>
                  <a:lnTo>
                    <a:pt x="109532" y="170677"/>
                  </a:lnTo>
                  <a:lnTo>
                    <a:pt x="111495" y="175906"/>
                  </a:lnTo>
                  <a:lnTo>
                    <a:pt x="123035" y="184835"/>
                  </a:lnTo>
                  <a:lnTo>
                    <a:pt x="131025" y="188854"/>
                  </a:lnTo>
                  <a:lnTo>
                    <a:pt x="149262" y="190200"/>
                  </a:lnTo>
                  <a:lnTo>
                    <a:pt x="169066" y="185729"/>
                  </a:lnTo>
                  <a:lnTo>
                    <a:pt x="210178" y="1653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246913" y="3802893"/>
              <a:ext cx="94757" cy="140746"/>
            </a:xfrm>
            <a:custGeom>
              <a:avLst/>
              <a:gdLst/>
              <a:ahLst/>
              <a:cxnLst/>
              <a:rect l="0" t="0" r="0" b="0"/>
              <a:pathLst>
                <a:path w="94757" h="140746">
                  <a:moveTo>
                    <a:pt x="0" y="63171"/>
                  </a:moveTo>
                  <a:lnTo>
                    <a:pt x="27511" y="117046"/>
                  </a:lnTo>
                  <a:lnTo>
                    <a:pt x="36097" y="140745"/>
                  </a:lnTo>
                  <a:lnTo>
                    <a:pt x="26069" y="94447"/>
                  </a:lnTo>
                  <a:lnTo>
                    <a:pt x="31770" y="56190"/>
                  </a:lnTo>
                  <a:lnTo>
                    <a:pt x="41806" y="33162"/>
                  </a:lnTo>
                  <a:lnTo>
                    <a:pt x="57185" y="17468"/>
                  </a:lnTo>
                  <a:lnTo>
                    <a:pt x="79334" y="517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383783" y="3799606"/>
              <a:ext cx="126343" cy="146545"/>
            </a:xfrm>
            <a:custGeom>
              <a:avLst/>
              <a:gdLst/>
              <a:ahLst/>
              <a:cxnLst/>
              <a:rect l="0" t="0" r="0" b="0"/>
              <a:pathLst>
                <a:path w="126343" h="146545">
                  <a:moveTo>
                    <a:pt x="0" y="45401"/>
                  </a:moveTo>
                  <a:lnTo>
                    <a:pt x="11178" y="56579"/>
                  </a:lnTo>
                  <a:lnTo>
                    <a:pt x="29145" y="62068"/>
                  </a:lnTo>
                  <a:lnTo>
                    <a:pt x="68687" y="62038"/>
                  </a:lnTo>
                  <a:lnTo>
                    <a:pt x="84396" y="60002"/>
                  </a:lnTo>
                  <a:lnTo>
                    <a:pt x="96038" y="55135"/>
                  </a:lnTo>
                  <a:lnTo>
                    <a:pt x="112094" y="40368"/>
                  </a:lnTo>
                  <a:lnTo>
                    <a:pt x="114504" y="32687"/>
                  </a:lnTo>
                  <a:lnTo>
                    <a:pt x="113770" y="25227"/>
                  </a:lnTo>
                  <a:lnTo>
                    <a:pt x="110942" y="17914"/>
                  </a:lnTo>
                  <a:lnTo>
                    <a:pt x="98440" y="6668"/>
                  </a:lnTo>
                  <a:lnTo>
                    <a:pt x="90193" y="2032"/>
                  </a:lnTo>
                  <a:lnTo>
                    <a:pt x="71671" y="0"/>
                  </a:lnTo>
                  <a:lnTo>
                    <a:pt x="61819" y="1096"/>
                  </a:lnTo>
                  <a:lnTo>
                    <a:pt x="54081" y="5336"/>
                  </a:lnTo>
                  <a:lnTo>
                    <a:pt x="42363" y="19405"/>
                  </a:lnTo>
                  <a:lnTo>
                    <a:pt x="29190" y="47057"/>
                  </a:lnTo>
                  <a:lnTo>
                    <a:pt x="23467" y="83067"/>
                  </a:lnTo>
                  <a:lnTo>
                    <a:pt x="28367" y="103475"/>
                  </a:lnTo>
                  <a:lnTo>
                    <a:pt x="50577" y="135642"/>
                  </a:lnTo>
                  <a:lnTo>
                    <a:pt x="70052" y="144000"/>
                  </a:lnTo>
                  <a:lnTo>
                    <a:pt x="91965" y="146544"/>
                  </a:lnTo>
                  <a:lnTo>
                    <a:pt x="126342" y="1401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554726" y="3809018"/>
              <a:ext cx="165970" cy="132405"/>
            </a:xfrm>
            <a:custGeom>
              <a:avLst/>
              <a:gdLst/>
              <a:ahLst/>
              <a:cxnLst/>
              <a:rect l="0" t="0" r="0" b="0"/>
              <a:pathLst>
                <a:path w="165970" h="132405">
                  <a:moveTo>
                    <a:pt x="81741" y="67574"/>
                  </a:moveTo>
                  <a:lnTo>
                    <a:pt x="81741" y="45218"/>
                  </a:lnTo>
                  <a:lnTo>
                    <a:pt x="70562" y="14547"/>
                  </a:lnTo>
                  <a:lnTo>
                    <a:pt x="62590" y="7656"/>
                  </a:lnTo>
                  <a:lnTo>
                    <a:pt x="41254" y="0"/>
                  </a:lnTo>
                  <a:lnTo>
                    <a:pt x="32523" y="1468"/>
                  </a:lnTo>
                  <a:lnTo>
                    <a:pt x="25532" y="5956"/>
                  </a:lnTo>
                  <a:lnTo>
                    <a:pt x="14645" y="20301"/>
                  </a:lnTo>
                  <a:lnTo>
                    <a:pt x="5907" y="38375"/>
                  </a:lnTo>
                  <a:lnTo>
                    <a:pt x="0" y="73871"/>
                  </a:lnTo>
                  <a:lnTo>
                    <a:pt x="3839" y="108435"/>
                  </a:lnTo>
                  <a:lnTo>
                    <a:pt x="8749" y="117041"/>
                  </a:lnTo>
                  <a:lnTo>
                    <a:pt x="23564" y="129724"/>
                  </a:lnTo>
                  <a:lnTo>
                    <a:pt x="32428" y="132404"/>
                  </a:lnTo>
                  <a:lnTo>
                    <a:pt x="51635" y="132263"/>
                  </a:lnTo>
                  <a:lnTo>
                    <a:pt x="59331" y="128247"/>
                  </a:lnTo>
                  <a:lnTo>
                    <a:pt x="71001" y="114427"/>
                  </a:lnTo>
                  <a:lnTo>
                    <a:pt x="84148" y="86916"/>
                  </a:lnTo>
                  <a:lnTo>
                    <a:pt x="85540" y="66812"/>
                  </a:lnTo>
                  <a:lnTo>
                    <a:pt x="84599" y="53198"/>
                  </a:lnTo>
                  <a:lnTo>
                    <a:pt x="85986" y="54481"/>
                  </a:lnTo>
                  <a:lnTo>
                    <a:pt x="91817" y="64095"/>
                  </a:lnTo>
                  <a:lnTo>
                    <a:pt x="129111" y="109046"/>
                  </a:lnTo>
                  <a:lnTo>
                    <a:pt x="165969" y="1307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741752" y="3623909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0" y="58616"/>
                  </a:lnTo>
                  <a:lnTo>
                    <a:pt x="5589" y="110174"/>
                  </a:lnTo>
                  <a:lnTo>
                    <a:pt x="9065" y="164315"/>
                  </a:lnTo>
                  <a:lnTo>
                    <a:pt x="18645" y="225436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636467" y="3739722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5369" y="3120"/>
                  </a:lnTo>
                  <a:lnTo>
                    <a:pt x="74833" y="9065"/>
                  </a:lnTo>
                  <a:lnTo>
                    <a:pt x="13089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078664" y="3600491"/>
              <a:ext cx="139346" cy="285542"/>
            </a:xfrm>
            <a:custGeom>
              <a:avLst/>
              <a:gdLst/>
              <a:ahLst/>
              <a:cxnLst/>
              <a:rect l="0" t="0" r="0" b="0"/>
              <a:pathLst>
                <a:path w="139346" h="285542">
                  <a:moveTo>
                    <a:pt x="0" y="33946"/>
                  </a:moveTo>
                  <a:lnTo>
                    <a:pt x="3119" y="76638"/>
                  </a:lnTo>
                  <a:lnTo>
                    <a:pt x="14654" y="129466"/>
                  </a:lnTo>
                  <a:lnTo>
                    <a:pt x="28198" y="186652"/>
                  </a:lnTo>
                  <a:lnTo>
                    <a:pt x="45639" y="243828"/>
                  </a:lnTo>
                  <a:lnTo>
                    <a:pt x="56157" y="281487"/>
                  </a:lnTo>
                  <a:lnTo>
                    <a:pt x="56155" y="285541"/>
                  </a:lnTo>
                  <a:lnTo>
                    <a:pt x="53814" y="283564"/>
                  </a:lnTo>
                  <a:lnTo>
                    <a:pt x="38836" y="252359"/>
                  </a:lnTo>
                  <a:lnTo>
                    <a:pt x="21087" y="190596"/>
                  </a:lnTo>
                  <a:lnTo>
                    <a:pt x="12614" y="135469"/>
                  </a:lnTo>
                  <a:lnTo>
                    <a:pt x="12110" y="80689"/>
                  </a:lnTo>
                  <a:lnTo>
                    <a:pt x="20226" y="45846"/>
                  </a:lnTo>
                  <a:lnTo>
                    <a:pt x="30826" y="24027"/>
                  </a:lnTo>
                  <a:lnTo>
                    <a:pt x="46456" y="8870"/>
                  </a:lnTo>
                  <a:lnTo>
                    <a:pt x="55537" y="3191"/>
                  </a:lnTo>
                  <a:lnTo>
                    <a:pt x="74986" y="0"/>
                  </a:lnTo>
                  <a:lnTo>
                    <a:pt x="95328" y="3651"/>
                  </a:lnTo>
                  <a:lnTo>
                    <a:pt x="116068" y="13072"/>
                  </a:lnTo>
                  <a:lnTo>
                    <a:pt x="130744" y="28178"/>
                  </a:lnTo>
                  <a:lnTo>
                    <a:pt x="136296" y="37120"/>
                  </a:lnTo>
                  <a:lnTo>
                    <a:pt x="139345" y="59533"/>
                  </a:lnTo>
                  <a:lnTo>
                    <a:pt x="135630" y="83922"/>
                  </a:lnTo>
                  <a:lnTo>
                    <a:pt x="126181" y="106461"/>
                  </a:lnTo>
                  <a:lnTo>
                    <a:pt x="78350" y="156058"/>
                  </a:lnTo>
                  <a:lnTo>
                    <a:pt x="66798" y="164257"/>
                  </a:lnTo>
                  <a:lnTo>
                    <a:pt x="52642" y="170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289234" y="3581794"/>
              <a:ext cx="52643" cy="273742"/>
            </a:xfrm>
            <a:custGeom>
              <a:avLst/>
              <a:gdLst/>
              <a:ahLst/>
              <a:cxnLst/>
              <a:rect l="0" t="0" r="0" b="0"/>
              <a:pathLst>
                <a:path w="52643" h="273742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17958" y="165005"/>
                  </a:lnTo>
                  <a:lnTo>
                    <a:pt x="31666" y="217991"/>
                  </a:lnTo>
                  <a:lnTo>
                    <a:pt x="5264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08274" y="3686267"/>
              <a:ext cx="175759" cy="158741"/>
            </a:xfrm>
            <a:custGeom>
              <a:avLst/>
              <a:gdLst/>
              <a:ahLst/>
              <a:cxnLst/>
              <a:rect l="0" t="0" r="0" b="0"/>
              <a:pathLst>
                <a:path w="175759" h="158741">
                  <a:moveTo>
                    <a:pt x="91530" y="74512"/>
                  </a:moveTo>
                  <a:lnTo>
                    <a:pt x="91530" y="52155"/>
                  </a:lnTo>
                  <a:lnTo>
                    <a:pt x="80351" y="21484"/>
                  </a:lnTo>
                  <a:lnTo>
                    <a:pt x="65505" y="6880"/>
                  </a:lnTo>
                  <a:lnTo>
                    <a:pt x="56632" y="1348"/>
                  </a:lnTo>
                  <a:lnTo>
                    <a:pt x="47208" y="0"/>
                  </a:lnTo>
                  <a:lnTo>
                    <a:pt x="27377" y="4741"/>
                  </a:lnTo>
                  <a:lnTo>
                    <a:pt x="13105" y="17766"/>
                  </a:lnTo>
                  <a:lnTo>
                    <a:pt x="7661" y="26153"/>
                  </a:lnTo>
                  <a:lnTo>
                    <a:pt x="0" y="60313"/>
                  </a:lnTo>
                  <a:lnTo>
                    <a:pt x="5816" y="105372"/>
                  </a:lnTo>
                  <a:lnTo>
                    <a:pt x="11711" y="126832"/>
                  </a:lnTo>
                  <a:lnTo>
                    <a:pt x="17260" y="135128"/>
                  </a:lnTo>
                  <a:lnTo>
                    <a:pt x="32785" y="147466"/>
                  </a:lnTo>
                  <a:lnTo>
                    <a:pt x="51383" y="150610"/>
                  </a:lnTo>
                  <a:lnTo>
                    <a:pt x="61256" y="149810"/>
                  </a:lnTo>
                  <a:lnTo>
                    <a:pt x="78464" y="139563"/>
                  </a:lnTo>
                  <a:lnTo>
                    <a:pt x="92742" y="123311"/>
                  </a:lnTo>
                  <a:lnTo>
                    <a:pt x="102987" y="104389"/>
                  </a:lnTo>
                  <a:lnTo>
                    <a:pt x="108527" y="101449"/>
                  </a:lnTo>
                  <a:lnTo>
                    <a:pt x="114559" y="102998"/>
                  </a:lnTo>
                  <a:lnTo>
                    <a:pt x="175758" y="158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647203" y="3729194"/>
              <a:ext cx="31587" cy="136871"/>
            </a:xfrm>
            <a:custGeom>
              <a:avLst/>
              <a:gdLst/>
              <a:ahLst/>
              <a:cxnLst/>
              <a:rect l="0" t="0" r="0" b="0"/>
              <a:pathLst>
                <a:path w="31587" h="136871">
                  <a:moveTo>
                    <a:pt x="0" y="0"/>
                  </a:moveTo>
                  <a:lnTo>
                    <a:pt x="11453" y="48930"/>
                  </a:lnTo>
                  <a:lnTo>
                    <a:pt x="27028" y="111598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657731" y="36554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741959" y="3687359"/>
              <a:ext cx="136872" cy="140177"/>
            </a:xfrm>
            <a:custGeom>
              <a:avLst/>
              <a:gdLst/>
              <a:ahLst/>
              <a:cxnLst/>
              <a:rect l="0" t="0" r="0" b="0"/>
              <a:pathLst>
                <a:path w="136872" h="140177">
                  <a:moveTo>
                    <a:pt x="0" y="52363"/>
                  </a:moveTo>
                  <a:lnTo>
                    <a:pt x="27512" y="115791"/>
                  </a:lnTo>
                  <a:lnTo>
                    <a:pt x="36098" y="140176"/>
                  </a:lnTo>
                  <a:lnTo>
                    <a:pt x="20500" y="84505"/>
                  </a:lnTo>
                  <a:lnTo>
                    <a:pt x="16130" y="61969"/>
                  </a:lnTo>
                  <a:lnTo>
                    <a:pt x="18088" y="36355"/>
                  </a:lnTo>
                  <a:lnTo>
                    <a:pt x="25977" y="15613"/>
                  </a:lnTo>
                  <a:lnTo>
                    <a:pt x="31356" y="6806"/>
                  </a:lnTo>
                  <a:lnTo>
                    <a:pt x="38452" y="2104"/>
                  </a:lnTo>
                  <a:lnTo>
                    <a:pt x="55694" y="0"/>
                  </a:lnTo>
                  <a:lnTo>
                    <a:pt x="71937" y="6084"/>
                  </a:lnTo>
                  <a:lnTo>
                    <a:pt x="101428" y="29053"/>
                  </a:lnTo>
                  <a:lnTo>
                    <a:pt x="117141" y="60404"/>
                  </a:lnTo>
                  <a:lnTo>
                    <a:pt x="133464" y="112087"/>
                  </a:lnTo>
                  <a:lnTo>
                    <a:pt x="136871" y="1365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918431" y="3660433"/>
              <a:ext cx="171690" cy="247746"/>
            </a:xfrm>
            <a:custGeom>
              <a:avLst/>
              <a:gdLst/>
              <a:ahLst/>
              <a:cxnLst/>
              <a:rect l="0" t="0" r="0" b="0"/>
              <a:pathLst>
                <a:path w="171690" h="247746">
                  <a:moveTo>
                    <a:pt x="97269" y="5590"/>
                  </a:moveTo>
                  <a:lnTo>
                    <a:pt x="80502" y="0"/>
                  </a:lnTo>
                  <a:lnTo>
                    <a:pt x="62911" y="376"/>
                  </a:lnTo>
                  <a:lnTo>
                    <a:pt x="43395" y="5612"/>
                  </a:lnTo>
                  <a:lnTo>
                    <a:pt x="23022" y="15738"/>
                  </a:lnTo>
                  <a:lnTo>
                    <a:pt x="8509" y="31157"/>
                  </a:lnTo>
                  <a:lnTo>
                    <a:pt x="3000" y="40182"/>
                  </a:lnTo>
                  <a:lnTo>
                    <a:pt x="0" y="62688"/>
                  </a:lnTo>
                  <a:lnTo>
                    <a:pt x="837" y="75241"/>
                  </a:lnTo>
                  <a:lnTo>
                    <a:pt x="4905" y="84779"/>
                  </a:lnTo>
                  <a:lnTo>
                    <a:pt x="18784" y="98497"/>
                  </a:lnTo>
                  <a:lnTo>
                    <a:pt x="39770" y="105373"/>
                  </a:lnTo>
                  <a:lnTo>
                    <a:pt x="96630" y="118556"/>
                  </a:lnTo>
                  <a:lnTo>
                    <a:pt x="149827" y="135529"/>
                  </a:lnTo>
                  <a:lnTo>
                    <a:pt x="158044" y="142518"/>
                  </a:lnTo>
                  <a:lnTo>
                    <a:pt x="170294" y="162763"/>
                  </a:lnTo>
                  <a:lnTo>
                    <a:pt x="171689" y="172373"/>
                  </a:lnTo>
                  <a:lnTo>
                    <a:pt x="166999" y="189290"/>
                  </a:lnTo>
                  <a:lnTo>
                    <a:pt x="151205" y="211968"/>
                  </a:lnTo>
                  <a:lnTo>
                    <a:pt x="126118" y="227916"/>
                  </a:lnTo>
                  <a:lnTo>
                    <a:pt x="65684" y="247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323298" y="3487038"/>
              <a:ext cx="113543" cy="442198"/>
            </a:xfrm>
            <a:custGeom>
              <a:avLst/>
              <a:gdLst/>
              <a:ahLst/>
              <a:cxnLst/>
              <a:rect l="0" t="0" r="0" b="0"/>
              <a:pathLst>
                <a:path w="113543" h="442198">
                  <a:moveTo>
                    <a:pt x="113542" y="0"/>
                  </a:moveTo>
                  <a:lnTo>
                    <a:pt x="54979" y="58563"/>
                  </a:lnTo>
                  <a:lnTo>
                    <a:pt x="27192" y="97095"/>
                  </a:lnTo>
                  <a:lnTo>
                    <a:pt x="9225" y="148554"/>
                  </a:lnTo>
                  <a:lnTo>
                    <a:pt x="0" y="203779"/>
                  </a:lnTo>
                  <a:lnTo>
                    <a:pt x="517" y="266984"/>
                  </a:lnTo>
                  <a:lnTo>
                    <a:pt x="20724" y="328861"/>
                  </a:lnTo>
                  <a:lnTo>
                    <a:pt x="47245" y="385884"/>
                  </a:lnTo>
                  <a:lnTo>
                    <a:pt x="68033" y="414463"/>
                  </a:lnTo>
                  <a:lnTo>
                    <a:pt x="113542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439036" y="3634437"/>
              <a:ext cx="124148" cy="252685"/>
            </a:xfrm>
            <a:custGeom>
              <a:avLst/>
              <a:gdLst/>
              <a:ahLst/>
              <a:cxnLst/>
              <a:rect l="0" t="0" r="0" b="0"/>
              <a:pathLst>
                <a:path w="124148" h="252685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12587" y="130196"/>
                  </a:lnTo>
                  <a:lnTo>
                    <a:pt x="17622" y="187241"/>
                  </a:lnTo>
                  <a:lnTo>
                    <a:pt x="17324" y="227184"/>
                  </a:lnTo>
                  <a:lnTo>
                    <a:pt x="15497" y="228665"/>
                  </a:lnTo>
                  <a:lnTo>
                    <a:pt x="13109" y="226143"/>
                  </a:lnTo>
                  <a:lnTo>
                    <a:pt x="13575" y="213982"/>
                  </a:lnTo>
                  <a:lnTo>
                    <a:pt x="23406" y="177579"/>
                  </a:lnTo>
                  <a:lnTo>
                    <a:pt x="28911" y="169858"/>
                  </a:lnTo>
                  <a:lnTo>
                    <a:pt x="44385" y="158161"/>
                  </a:lnTo>
                  <a:lnTo>
                    <a:pt x="62960" y="155302"/>
                  </a:lnTo>
                  <a:lnTo>
                    <a:pt x="72827" y="156177"/>
                  </a:lnTo>
                  <a:lnTo>
                    <a:pt x="90029" y="166508"/>
                  </a:lnTo>
                  <a:lnTo>
                    <a:pt x="104304" y="183968"/>
                  </a:lnTo>
                  <a:lnTo>
                    <a:pt x="117747" y="217766"/>
                  </a:lnTo>
                  <a:lnTo>
                    <a:pt x="12414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605296" y="3781836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6788" y="63428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594768" y="36870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647410" y="3771030"/>
              <a:ext cx="152340" cy="305605"/>
            </a:xfrm>
            <a:custGeom>
              <a:avLst/>
              <a:gdLst/>
              <a:ahLst/>
              <a:cxnLst/>
              <a:rect l="0" t="0" r="0" b="0"/>
              <a:pathLst>
                <a:path w="152340" h="305605">
                  <a:moveTo>
                    <a:pt x="115814" y="52920"/>
                  </a:moveTo>
                  <a:lnTo>
                    <a:pt x="115814" y="30563"/>
                  </a:lnTo>
                  <a:lnTo>
                    <a:pt x="109575" y="13348"/>
                  </a:lnTo>
                  <a:lnTo>
                    <a:pt x="104635" y="5482"/>
                  </a:lnTo>
                  <a:lnTo>
                    <a:pt x="97833" y="1407"/>
                  </a:lnTo>
                  <a:lnTo>
                    <a:pt x="80916" y="0"/>
                  </a:lnTo>
                  <a:lnTo>
                    <a:pt x="64819" y="6393"/>
                  </a:lnTo>
                  <a:lnTo>
                    <a:pt x="57251" y="11374"/>
                  </a:lnTo>
                  <a:lnTo>
                    <a:pt x="45722" y="29386"/>
                  </a:lnTo>
                  <a:lnTo>
                    <a:pt x="39039" y="51819"/>
                  </a:lnTo>
                  <a:lnTo>
                    <a:pt x="39967" y="73488"/>
                  </a:lnTo>
                  <a:lnTo>
                    <a:pt x="44193" y="81840"/>
                  </a:lnTo>
                  <a:lnTo>
                    <a:pt x="58246" y="94239"/>
                  </a:lnTo>
                  <a:lnTo>
                    <a:pt x="65737" y="95674"/>
                  </a:lnTo>
                  <a:lnTo>
                    <a:pt x="73070" y="94291"/>
                  </a:lnTo>
                  <a:lnTo>
                    <a:pt x="80299" y="91029"/>
                  </a:lnTo>
                  <a:lnTo>
                    <a:pt x="91451" y="78046"/>
                  </a:lnTo>
                  <a:lnTo>
                    <a:pt x="96062" y="69671"/>
                  </a:lnTo>
                  <a:lnTo>
                    <a:pt x="101476" y="67596"/>
                  </a:lnTo>
                  <a:lnTo>
                    <a:pt x="107426" y="69723"/>
                  </a:lnTo>
                  <a:lnTo>
                    <a:pt x="113731" y="74651"/>
                  </a:lnTo>
                  <a:lnTo>
                    <a:pt x="128195" y="98353"/>
                  </a:lnTo>
                  <a:lnTo>
                    <a:pt x="138848" y="159566"/>
                  </a:lnTo>
                  <a:lnTo>
                    <a:pt x="152339" y="220169"/>
                  </a:lnTo>
                  <a:lnTo>
                    <a:pt x="150375" y="241897"/>
                  </a:lnTo>
                  <a:lnTo>
                    <a:pt x="142482" y="260132"/>
                  </a:lnTo>
                  <a:lnTo>
                    <a:pt x="137102" y="268270"/>
                  </a:lnTo>
                  <a:lnTo>
                    <a:pt x="128836" y="273696"/>
                  </a:lnTo>
                  <a:lnTo>
                    <a:pt x="74260" y="288707"/>
                  </a:lnTo>
                  <a:lnTo>
                    <a:pt x="19037" y="302570"/>
                  </a:lnTo>
                  <a:lnTo>
                    <a:pt x="0" y="305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836923" y="3592323"/>
              <a:ext cx="273847" cy="273742"/>
            </a:xfrm>
            <a:custGeom>
              <a:avLst/>
              <a:gdLst/>
              <a:ahLst/>
              <a:cxnLst/>
              <a:rect l="0" t="0" r="0" b="0"/>
              <a:pathLst>
                <a:path w="273847" h="273742">
                  <a:moveTo>
                    <a:pt x="0" y="0"/>
                  </a:moveTo>
                  <a:lnTo>
                    <a:pt x="3119" y="42692"/>
                  </a:lnTo>
                  <a:lnTo>
                    <a:pt x="9065" y="95520"/>
                  </a:lnTo>
                  <a:lnTo>
                    <a:pt x="18645" y="153876"/>
                  </a:lnTo>
                  <a:lnTo>
                    <a:pt x="31802" y="213582"/>
                  </a:lnTo>
                  <a:lnTo>
                    <a:pt x="37531" y="236475"/>
                  </a:lnTo>
                  <a:lnTo>
                    <a:pt x="39059" y="236029"/>
                  </a:lnTo>
                  <a:lnTo>
                    <a:pt x="47100" y="207280"/>
                  </a:lnTo>
                  <a:lnTo>
                    <a:pt x="52457" y="200188"/>
                  </a:lnTo>
                  <a:lnTo>
                    <a:pt x="67768" y="189188"/>
                  </a:lnTo>
                  <a:lnTo>
                    <a:pt x="86271" y="186639"/>
                  </a:lnTo>
                  <a:lnTo>
                    <a:pt x="96118" y="187597"/>
                  </a:lnTo>
                  <a:lnTo>
                    <a:pt x="113299" y="198020"/>
                  </a:lnTo>
                  <a:lnTo>
                    <a:pt x="127564" y="214351"/>
                  </a:lnTo>
                  <a:lnTo>
                    <a:pt x="150145" y="263710"/>
                  </a:lnTo>
                  <a:lnTo>
                    <a:pt x="153909" y="265884"/>
                  </a:lnTo>
                  <a:lnTo>
                    <a:pt x="157588" y="262654"/>
                  </a:lnTo>
                  <a:lnTo>
                    <a:pt x="177488" y="229437"/>
                  </a:lnTo>
                  <a:lnTo>
                    <a:pt x="186175" y="223148"/>
                  </a:lnTo>
                  <a:lnTo>
                    <a:pt x="241485" y="206637"/>
                  </a:lnTo>
                  <a:lnTo>
                    <a:pt x="267953" y="190818"/>
                  </a:lnTo>
                  <a:lnTo>
                    <a:pt x="272222" y="183364"/>
                  </a:lnTo>
                  <a:lnTo>
                    <a:pt x="273846" y="165723"/>
                  </a:lnTo>
                  <a:lnTo>
                    <a:pt x="270301" y="158445"/>
                  </a:lnTo>
                  <a:lnTo>
                    <a:pt x="257004" y="147239"/>
                  </a:lnTo>
                  <a:lnTo>
                    <a:pt x="224199" y="139942"/>
                  </a:lnTo>
                  <a:lnTo>
                    <a:pt x="214976" y="142428"/>
                  </a:lnTo>
                  <a:lnTo>
                    <a:pt x="207659" y="147594"/>
                  </a:lnTo>
                  <a:lnTo>
                    <a:pt x="201610" y="154548"/>
                  </a:lnTo>
                  <a:lnTo>
                    <a:pt x="194890" y="174753"/>
                  </a:lnTo>
                  <a:lnTo>
                    <a:pt x="193073" y="198161"/>
                  </a:lnTo>
                  <a:lnTo>
                    <a:pt x="196164" y="220262"/>
                  </a:lnTo>
                  <a:lnTo>
                    <a:pt x="207677" y="238664"/>
                  </a:lnTo>
                  <a:lnTo>
                    <a:pt x="224492" y="253472"/>
                  </a:lnTo>
                  <a:lnTo>
                    <a:pt x="257644" y="269390"/>
                  </a:lnTo>
                  <a:lnTo>
                    <a:pt x="27374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158862" y="3708136"/>
              <a:ext cx="57088" cy="131085"/>
            </a:xfrm>
            <a:custGeom>
              <a:avLst/>
              <a:gdLst/>
              <a:ahLst/>
              <a:cxnLst/>
              <a:rect l="0" t="0" r="0" b="0"/>
              <a:pathLst>
                <a:path w="57088" h="131085">
                  <a:moveTo>
                    <a:pt x="4445" y="84228"/>
                  </a:moveTo>
                  <a:lnTo>
                    <a:pt x="20063" y="131084"/>
                  </a:lnTo>
                  <a:lnTo>
                    <a:pt x="586" y="72652"/>
                  </a:lnTo>
                  <a:lnTo>
                    <a:pt x="0" y="52177"/>
                  </a:lnTo>
                  <a:lnTo>
                    <a:pt x="1482" y="41804"/>
                  </a:lnTo>
                  <a:lnTo>
                    <a:pt x="5979" y="33719"/>
                  </a:lnTo>
                  <a:lnTo>
                    <a:pt x="27906" y="16750"/>
                  </a:lnTo>
                  <a:lnTo>
                    <a:pt x="570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422786" y="3719701"/>
              <a:ext cx="140604" cy="152833"/>
            </a:xfrm>
            <a:custGeom>
              <a:avLst/>
              <a:gdLst/>
              <a:ahLst/>
              <a:cxnLst/>
              <a:rect l="0" t="0" r="0" b="0"/>
              <a:pathLst>
                <a:path w="140604" h="152833">
                  <a:moveTo>
                    <a:pt x="3733" y="72663"/>
                  </a:moveTo>
                  <a:lnTo>
                    <a:pt x="36185" y="78729"/>
                  </a:lnTo>
                  <a:lnTo>
                    <a:pt x="56760" y="76139"/>
                  </a:lnTo>
                  <a:lnTo>
                    <a:pt x="74484" y="67969"/>
                  </a:lnTo>
                  <a:lnTo>
                    <a:pt x="82486" y="62515"/>
                  </a:lnTo>
                  <a:lnTo>
                    <a:pt x="94496" y="47096"/>
                  </a:lnTo>
                  <a:lnTo>
                    <a:pt x="99337" y="38071"/>
                  </a:lnTo>
                  <a:lnTo>
                    <a:pt x="100224" y="28545"/>
                  </a:lnTo>
                  <a:lnTo>
                    <a:pt x="94971" y="8602"/>
                  </a:lnTo>
                  <a:lnTo>
                    <a:pt x="87955" y="3050"/>
                  </a:lnTo>
                  <a:lnTo>
                    <a:pt x="67681" y="0"/>
                  </a:lnTo>
                  <a:lnTo>
                    <a:pt x="46192" y="5663"/>
                  </a:lnTo>
                  <a:lnTo>
                    <a:pt x="35549" y="10449"/>
                  </a:lnTo>
                  <a:lnTo>
                    <a:pt x="20603" y="25126"/>
                  </a:lnTo>
                  <a:lnTo>
                    <a:pt x="1476" y="63144"/>
                  </a:lnTo>
                  <a:lnTo>
                    <a:pt x="0" y="83640"/>
                  </a:lnTo>
                  <a:lnTo>
                    <a:pt x="4414" y="103278"/>
                  </a:lnTo>
                  <a:lnTo>
                    <a:pt x="26311" y="134949"/>
                  </a:lnTo>
                  <a:lnTo>
                    <a:pt x="32823" y="142264"/>
                  </a:lnTo>
                  <a:lnTo>
                    <a:pt x="52537" y="150390"/>
                  </a:lnTo>
                  <a:lnTo>
                    <a:pt x="75726" y="152832"/>
                  </a:lnTo>
                  <a:lnTo>
                    <a:pt x="116090" y="147987"/>
                  </a:lnTo>
                  <a:lnTo>
                    <a:pt x="140603" y="146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594975" y="3581794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0" y="0"/>
                  </a:moveTo>
                  <a:lnTo>
                    <a:pt x="3120" y="54145"/>
                  </a:lnTo>
                  <a:lnTo>
                    <a:pt x="17958" y="116965"/>
                  </a:lnTo>
                  <a:lnTo>
                    <a:pt x="27028" y="163858"/>
                  </a:lnTo>
                  <a:lnTo>
                    <a:pt x="33805" y="225867"/>
                  </a:lnTo>
                  <a:lnTo>
                    <a:pt x="42114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676138" y="3740731"/>
              <a:ext cx="87294" cy="135862"/>
            </a:xfrm>
            <a:custGeom>
              <a:avLst/>
              <a:gdLst/>
              <a:ahLst/>
              <a:cxnLst/>
              <a:rect l="0" t="0" r="0" b="0"/>
              <a:pathLst>
                <a:path w="87294" h="135862">
                  <a:moveTo>
                    <a:pt x="3065" y="72690"/>
                  </a:moveTo>
                  <a:lnTo>
                    <a:pt x="25422" y="72691"/>
                  </a:lnTo>
                  <a:lnTo>
                    <a:pt x="56093" y="61512"/>
                  </a:lnTo>
                  <a:lnTo>
                    <a:pt x="70697" y="46665"/>
                  </a:lnTo>
                  <a:lnTo>
                    <a:pt x="76229" y="37793"/>
                  </a:lnTo>
                  <a:lnTo>
                    <a:pt x="77577" y="28368"/>
                  </a:lnTo>
                  <a:lnTo>
                    <a:pt x="72837" y="8538"/>
                  </a:lnTo>
                  <a:lnTo>
                    <a:pt x="65957" y="3016"/>
                  </a:lnTo>
                  <a:lnTo>
                    <a:pt x="45835" y="0"/>
                  </a:lnTo>
                  <a:lnTo>
                    <a:pt x="27533" y="5679"/>
                  </a:lnTo>
                  <a:lnTo>
                    <a:pt x="19377" y="10468"/>
                  </a:lnTo>
                  <a:lnTo>
                    <a:pt x="7195" y="25149"/>
                  </a:lnTo>
                  <a:lnTo>
                    <a:pt x="2309" y="33977"/>
                  </a:lnTo>
                  <a:lnTo>
                    <a:pt x="0" y="56264"/>
                  </a:lnTo>
                  <a:lnTo>
                    <a:pt x="4042" y="80598"/>
                  </a:lnTo>
                  <a:lnTo>
                    <a:pt x="13638" y="103111"/>
                  </a:lnTo>
                  <a:lnTo>
                    <a:pt x="28821" y="118576"/>
                  </a:lnTo>
                  <a:lnTo>
                    <a:pt x="47268" y="128179"/>
                  </a:lnTo>
                  <a:lnTo>
                    <a:pt x="87293" y="1358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816073" y="3739722"/>
              <a:ext cx="84229" cy="134337"/>
            </a:xfrm>
            <a:custGeom>
              <a:avLst/>
              <a:gdLst/>
              <a:ahLst/>
              <a:cxnLst/>
              <a:rect l="0" t="0" r="0" b="0"/>
              <a:pathLst>
                <a:path w="84229" h="134337">
                  <a:moveTo>
                    <a:pt x="0" y="21056"/>
                  </a:moveTo>
                  <a:lnTo>
                    <a:pt x="0" y="43413"/>
                  </a:lnTo>
                  <a:lnTo>
                    <a:pt x="23720" y="105399"/>
                  </a:lnTo>
                  <a:lnTo>
                    <a:pt x="40434" y="131315"/>
                  </a:lnTo>
                  <a:lnTo>
                    <a:pt x="46843" y="134336"/>
                  </a:lnTo>
                  <a:lnTo>
                    <a:pt x="53455" y="134011"/>
                  </a:lnTo>
                  <a:lnTo>
                    <a:pt x="60203" y="131455"/>
                  </a:lnTo>
                  <a:lnTo>
                    <a:pt x="64702" y="125071"/>
                  </a:lnTo>
                  <a:lnTo>
                    <a:pt x="78104" y="68174"/>
                  </a:lnTo>
                  <a:lnTo>
                    <a:pt x="83422" y="1221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925919" y="3770162"/>
              <a:ext cx="132311" cy="107012"/>
            </a:xfrm>
            <a:custGeom>
              <a:avLst/>
              <a:gdLst/>
              <a:ahLst/>
              <a:cxnLst/>
              <a:rect l="0" t="0" r="0" b="0"/>
              <a:pathLst>
                <a:path w="132311" h="107012">
                  <a:moveTo>
                    <a:pt x="90196" y="32731"/>
                  </a:moveTo>
                  <a:lnTo>
                    <a:pt x="60888" y="3423"/>
                  </a:lnTo>
                  <a:lnTo>
                    <a:pt x="53109" y="324"/>
                  </a:lnTo>
                  <a:lnTo>
                    <a:pt x="35109" y="0"/>
                  </a:lnTo>
                  <a:lnTo>
                    <a:pt x="18530" y="6876"/>
                  </a:lnTo>
                  <a:lnTo>
                    <a:pt x="10833" y="11985"/>
                  </a:lnTo>
                  <a:lnTo>
                    <a:pt x="5702" y="20070"/>
                  </a:lnTo>
                  <a:lnTo>
                    <a:pt x="0" y="41532"/>
                  </a:lnTo>
                  <a:lnTo>
                    <a:pt x="2380" y="74333"/>
                  </a:lnTo>
                  <a:lnTo>
                    <a:pt x="10613" y="92555"/>
                  </a:lnTo>
                  <a:lnTo>
                    <a:pt x="16084" y="100690"/>
                  </a:lnTo>
                  <a:lnTo>
                    <a:pt x="22071" y="103773"/>
                  </a:lnTo>
                  <a:lnTo>
                    <a:pt x="28401" y="103489"/>
                  </a:lnTo>
                  <a:lnTo>
                    <a:pt x="34962" y="100960"/>
                  </a:lnTo>
                  <a:lnTo>
                    <a:pt x="55373" y="80633"/>
                  </a:lnTo>
                  <a:lnTo>
                    <a:pt x="63020" y="59090"/>
                  </a:lnTo>
                  <a:lnTo>
                    <a:pt x="65060" y="46794"/>
                  </a:lnTo>
                  <a:lnTo>
                    <a:pt x="67589" y="43276"/>
                  </a:lnTo>
                  <a:lnTo>
                    <a:pt x="70446" y="45610"/>
                  </a:lnTo>
                  <a:lnTo>
                    <a:pt x="99371" y="101595"/>
                  </a:lnTo>
                  <a:lnTo>
                    <a:pt x="105672" y="105547"/>
                  </a:lnTo>
                  <a:lnTo>
                    <a:pt x="112212" y="107011"/>
                  </a:lnTo>
                  <a:lnTo>
                    <a:pt x="132310" y="1064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068757" y="3571266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58617"/>
                  </a:lnTo>
                  <a:lnTo>
                    <a:pt x="7236" y="120026"/>
                  </a:lnTo>
                  <a:lnTo>
                    <a:pt x="12998" y="178430"/>
                  </a:lnTo>
                  <a:lnTo>
                    <a:pt x="27231" y="239526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984530" y="3687079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9525" y="0"/>
                  </a:lnTo>
                  <a:lnTo>
                    <a:pt x="60394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195100" y="3771307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5589" y="58617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216157" y="369760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271644" y="3760779"/>
              <a:ext cx="70855" cy="126110"/>
            </a:xfrm>
            <a:custGeom>
              <a:avLst/>
              <a:gdLst/>
              <a:ahLst/>
              <a:cxnLst/>
              <a:rect l="0" t="0" r="0" b="0"/>
              <a:pathLst>
                <a:path w="70855" h="126110">
                  <a:moveTo>
                    <a:pt x="70854" y="0"/>
                  </a:moveTo>
                  <a:lnTo>
                    <a:pt x="48498" y="5589"/>
                  </a:lnTo>
                  <a:lnTo>
                    <a:pt x="31283" y="17692"/>
                  </a:lnTo>
                  <a:lnTo>
                    <a:pt x="17002" y="34769"/>
                  </a:lnTo>
                  <a:lnTo>
                    <a:pt x="6756" y="54057"/>
                  </a:lnTo>
                  <a:lnTo>
                    <a:pt x="0" y="90237"/>
                  </a:lnTo>
                  <a:lnTo>
                    <a:pt x="4658" y="110685"/>
                  </a:lnTo>
                  <a:lnTo>
                    <a:pt x="9176" y="119413"/>
                  </a:lnTo>
                  <a:lnTo>
                    <a:pt x="15698" y="124062"/>
                  </a:lnTo>
                  <a:lnTo>
                    <a:pt x="23555" y="125992"/>
                  </a:lnTo>
                  <a:lnTo>
                    <a:pt x="32302" y="126109"/>
                  </a:lnTo>
                  <a:lnTo>
                    <a:pt x="40474" y="122677"/>
                  </a:lnTo>
                  <a:lnTo>
                    <a:pt x="55792" y="109505"/>
                  </a:lnTo>
                  <a:lnTo>
                    <a:pt x="64160" y="88833"/>
                  </a:lnTo>
                  <a:lnTo>
                    <a:pt x="70854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384612" y="3749674"/>
              <a:ext cx="94758" cy="116391"/>
            </a:xfrm>
            <a:custGeom>
              <a:avLst/>
              <a:gdLst/>
              <a:ahLst/>
              <a:cxnLst/>
              <a:rect l="0" t="0" r="0" b="0"/>
              <a:pathLst>
                <a:path w="94758" h="116391">
                  <a:moveTo>
                    <a:pt x="0" y="42690"/>
                  </a:moveTo>
                  <a:lnTo>
                    <a:pt x="14655" y="95718"/>
                  </a:lnTo>
                  <a:lnTo>
                    <a:pt x="14449" y="97929"/>
                  </a:lnTo>
                  <a:lnTo>
                    <a:pt x="7982" y="87908"/>
                  </a:lnTo>
                  <a:lnTo>
                    <a:pt x="2365" y="55958"/>
                  </a:lnTo>
                  <a:lnTo>
                    <a:pt x="6290" y="22445"/>
                  </a:lnTo>
                  <a:lnTo>
                    <a:pt x="11213" y="13986"/>
                  </a:lnTo>
                  <a:lnTo>
                    <a:pt x="26040" y="1467"/>
                  </a:lnTo>
                  <a:lnTo>
                    <a:pt x="34908" y="0"/>
                  </a:lnTo>
                  <a:lnTo>
                    <a:pt x="54119" y="4610"/>
                  </a:lnTo>
                  <a:lnTo>
                    <a:pt x="71236" y="17577"/>
                  </a:lnTo>
                  <a:lnTo>
                    <a:pt x="79076" y="25948"/>
                  </a:lnTo>
                  <a:lnTo>
                    <a:pt x="87788" y="47727"/>
                  </a:lnTo>
                  <a:lnTo>
                    <a:pt x="92692" y="83177"/>
                  </a:lnTo>
                  <a:lnTo>
                    <a:pt x="94757" y="116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542213" y="3723604"/>
              <a:ext cx="93610" cy="131932"/>
            </a:xfrm>
            <a:custGeom>
              <a:avLst/>
              <a:gdLst/>
              <a:ahLst/>
              <a:cxnLst/>
              <a:rect l="0" t="0" r="0" b="0"/>
              <a:pathLst>
                <a:path w="93610" h="131932">
                  <a:moveTo>
                    <a:pt x="74026" y="5589"/>
                  </a:moveTo>
                  <a:lnTo>
                    <a:pt x="57258" y="0"/>
                  </a:lnTo>
                  <a:lnTo>
                    <a:pt x="39668" y="375"/>
                  </a:lnTo>
                  <a:lnTo>
                    <a:pt x="21322" y="5612"/>
                  </a:lnTo>
                  <a:lnTo>
                    <a:pt x="5368" y="15738"/>
                  </a:lnTo>
                  <a:lnTo>
                    <a:pt x="1348" y="22883"/>
                  </a:lnTo>
                  <a:lnTo>
                    <a:pt x="0" y="40182"/>
                  </a:lnTo>
                  <a:lnTo>
                    <a:pt x="3619" y="45028"/>
                  </a:lnTo>
                  <a:lnTo>
                    <a:pt x="9540" y="47090"/>
                  </a:lnTo>
                  <a:lnTo>
                    <a:pt x="16998" y="47294"/>
                  </a:lnTo>
                  <a:lnTo>
                    <a:pt x="44260" y="58761"/>
                  </a:lnTo>
                  <a:lnTo>
                    <a:pt x="91117" y="97191"/>
                  </a:lnTo>
                  <a:lnTo>
                    <a:pt x="93609" y="105261"/>
                  </a:lnTo>
                  <a:lnTo>
                    <a:pt x="90139" y="123588"/>
                  </a:lnTo>
                  <a:lnTo>
                    <a:pt x="83598" y="128708"/>
                  </a:lnTo>
                  <a:lnTo>
                    <a:pt x="63852" y="131279"/>
                  </a:lnTo>
                  <a:lnTo>
                    <a:pt x="11927" y="131845"/>
                  </a:lnTo>
                  <a:lnTo>
                    <a:pt x="327" y="13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605711" y="3613380"/>
              <a:ext cx="133126" cy="389555"/>
            </a:xfrm>
            <a:custGeom>
              <a:avLst/>
              <a:gdLst/>
              <a:ahLst/>
              <a:cxnLst/>
              <a:rect l="0" t="0" r="0" b="0"/>
              <a:pathLst>
                <a:path w="133126" h="389555">
                  <a:moveTo>
                    <a:pt x="0" y="0"/>
                  </a:moveTo>
                  <a:lnTo>
                    <a:pt x="17981" y="31282"/>
                  </a:lnTo>
                  <a:lnTo>
                    <a:pt x="76330" y="90244"/>
                  </a:lnTo>
                  <a:lnTo>
                    <a:pt x="105154" y="135979"/>
                  </a:lnTo>
                  <a:lnTo>
                    <a:pt x="128179" y="194449"/>
                  </a:lnTo>
                  <a:lnTo>
                    <a:pt x="133125" y="238029"/>
                  </a:lnTo>
                  <a:lnTo>
                    <a:pt x="130137" y="266447"/>
                  </a:lnTo>
                  <a:lnTo>
                    <a:pt x="118670" y="291556"/>
                  </a:lnTo>
                  <a:lnTo>
                    <a:pt x="82712" y="336271"/>
                  </a:lnTo>
                  <a:lnTo>
                    <a:pt x="26172" y="37489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151412" y="1033569"/>
            <a:ext cx="4402516" cy="663297"/>
            <a:chOff x="151412" y="1033569"/>
            <a:chExt cx="4402516" cy="663297"/>
          </a:xfrm>
        </p:grpSpPr>
        <p:sp>
          <p:nvSpPr>
            <p:cNvPr id="2" name="Freeform 1"/>
            <p:cNvSpPr/>
            <p:nvPr/>
          </p:nvSpPr>
          <p:spPr>
            <a:xfrm>
              <a:off x="151412" y="1296781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99393" y="8334"/>
                  </a:lnTo>
                  <a:lnTo>
                    <a:pt x="36659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7450" y="1087273"/>
              <a:ext cx="289860" cy="472722"/>
            </a:xfrm>
            <a:custGeom>
              <a:avLst/>
              <a:gdLst/>
              <a:ahLst/>
              <a:cxnLst/>
              <a:rect l="0" t="0" r="0" b="0"/>
              <a:pathLst>
                <a:path w="289860" h="472722">
                  <a:moveTo>
                    <a:pt x="5589" y="462192"/>
                  </a:moveTo>
                  <a:lnTo>
                    <a:pt x="0" y="445425"/>
                  </a:lnTo>
                  <a:lnTo>
                    <a:pt x="3495" y="427834"/>
                  </a:lnTo>
                  <a:lnTo>
                    <a:pt x="19214" y="376767"/>
                  </a:lnTo>
                  <a:lnTo>
                    <a:pt x="24444" y="327437"/>
                  </a:lnTo>
                  <a:lnTo>
                    <a:pt x="34617" y="264432"/>
                  </a:lnTo>
                  <a:lnTo>
                    <a:pt x="43306" y="209404"/>
                  </a:lnTo>
                  <a:lnTo>
                    <a:pt x="49954" y="147703"/>
                  </a:lnTo>
                  <a:lnTo>
                    <a:pt x="58312" y="84516"/>
                  </a:lnTo>
                  <a:lnTo>
                    <a:pt x="60625" y="84066"/>
                  </a:lnTo>
                  <a:lnTo>
                    <a:pt x="66314" y="92925"/>
                  </a:lnTo>
                  <a:lnTo>
                    <a:pt x="87571" y="147194"/>
                  </a:lnTo>
                  <a:lnTo>
                    <a:pt x="118522" y="193504"/>
                  </a:lnTo>
                  <a:lnTo>
                    <a:pt x="126501" y="197669"/>
                  </a:lnTo>
                  <a:lnTo>
                    <a:pt x="144726" y="199177"/>
                  </a:lnTo>
                  <a:lnTo>
                    <a:pt x="153329" y="195602"/>
                  </a:lnTo>
                  <a:lnTo>
                    <a:pt x="169128" y="182271"/>
                  </a:lnTo>
                  <a:lnTo>
                    <a:pt x="203461" y="124738"/>
                  </a:lnTo>
                  <a:lnTo>
                    <a:pt x="217986" y="87945"/>
                  </a:lnTo>
                  <a:lnTo>
                    <a:pt x="226139" y="27525"/>
                  </a:lnTo>
                  <a:lnTo>
                    <a:pt x="231513" y="2285"/>
                  </a:lnTo>
                  <a:lnTo>
                    <a:pt x="233414" y="0"/>
                  </a:lnTo>
                  <a:lnTo>
                    <a:pt x="235526" y="13058"/>
                  </a:lnTo>
                  <a:lnTo>
                    <a:pt x="236883" y="63036"/>
                  </a:lnTo>
                  <a:lnTo>
                    <a:pt x="237117" y="116976"/>
                  </a:lnTo>
                  <a:lnTo>
                    <a:pt x="238357" y="168183"/>
                  </a:lnTo>
                  <a:lnTo>
                    <a:pt x="245544" y="227472"/>
                  </a:lnTo>
                  <a:lnTo>
                    <a:pt x="252899" y="288966"/>
                  </a:lnTo>
                  <a:lnTo>
                    <a:pt x="262270" y="340676"/>
                  </a:lnTo>
                  <a:lnTo>
                    <a:pt x="268682" y="403051"/>
                  </a:lnTo>
                  <a:lnTo>
                    <a:pt x="280000" y="447261"/>
                  </a:lnTo>
                  <a:lnTo>
                    <a:pt x="289859" y="4727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11293" y="1331018"/>
              <a:ext cx="198172" cy="217906"/>
            </a:xfrm>
            <a:custGeom>
              <a:avLst/>
              <a:gdLst/>
              <a:ahLst/>
              <a:cxnLst/>
              <a:rect l="0" t="0" r="0" b="0"/>
              <a:pathLst>
                <a:path w="198172" h="217906">
                  <a:moveTo>
                    <a:pt x="82358" y="102634"/>
                  </a:moveTo>
                  <a:lnTo>
                    <a:pt x="93536" y="91456"/>
                  </a:lnTo>
                  <a:lnTo>
                    <a:pt x="95659" y="83483"/>
                  </a:lnTo>
                  <a:lnTo>
                    <a:pt x="93058" y="51076"/>
                  </a:lnTo>
                  <a:lnTo>
                    <a:pt x="83709" y="19897"/>
                  </a:lnTo>
                  <a:lnTo>
                    <a:pt x="72820" y="3081"/>
                  </a:lnTo>
                  <a:lnTo>
                    <a:pt x="65470" y="0"/>
                  </a:lnTo>
                  <a:lnTo>
                    <a:pt x="57062" y="286"/>
                  </a:lnTo>
                  <a:lnTo>
                    <a:pt x="47946" y="2817"/>
                  </a:lnTo>
                  <a:lnTo>
                    <a:pt x="31579" y="14987"/>
                  </a:lnTo>
                  <a:lnTo>
                    <a:pt x="17675" y="32094"/>
                  </a:lnTo>
                  <a:lnTo>
                    <a:pt x="7597" y="51396"/>
                  </a:lnTo>
                  <a:lnTo>
                    <a:pt x="0" y="100788"/>
                  </a:lnTo>
                  <a:lnTo>
                    <a:pt x="1619" y="152486"/>
                  </a:lnTo>
                  <a:lnTo>
                    <a:pt x="12857" y="196839"/>
                  </a:lnTo>
                  <a:lnTo>
                    <a:pt x="18476" y="205212"/>
                  </a:lnTo>
                  <a:lnTo>
                    <a:pt x="34079" y="217634"/>
                  </a:lnTo>
                  <a:lnTo>
                    <a:pt x="41983" y="217905"/>
                  </a:lnTo>
                  <a:lnTo>
                    <a:pt x="49592" y="214576"/>
                  </a:lnTo>
                  <a:lnTo>
                    <a:pt x="71480" y="193124"/>
                  </a:lnTo>
                  <a:lnTo>
                    <a:pt x="89663" y="164541"/>
                  </a:lnTo>
                  <a:lnTo>
                    <a:pt x="97303" y="143016"/>
                  </a:lnTo>
                  <a:lnTo>
                    <a:pt x="102208" y="91070"/>
                  </a:lnTo>
                  <a:lnTo>
                    <a:pt x="102878" y="72928"/>
                  </a:lnTo>
                  <a:lnTo>
                    <a:pt x="108933" y="105423"/>
                  </a:lnTo>
                  <a:lnTo>
                    <a:pt x="130934" y="145299"/>
                  </a:lnTo>
                  <a:lnTo>
                    <a:pt x="157972" y="174157"/>
                  </a:lnTo>
                  <a:lnTo>
                    <a:pt x="198171" y="197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90649" y="1380816"/>
              <a:ext cx="124101" cy="168650"/>
            </a:xfrm>
            <a:custGeom>
              <a:avLst/>
              <a:gdLst/>
              <a:ahLst/>
              <a:cxnLst/>
              <a:rect l="0" t="0" r="0" b="0"/>
              <a:pathLst>
                <a:path w="124101" h="168650">
                  <a:moveTo>
                    <a:pt x="39872" y="10722"/>
                  </a:moveTo>
                  <a:lnTo>
                    <a:pt x="33806" y="43174"/>
                  </a:lnTo>
                  <a:lnTo>
                    <a:pt x="38842" y="100653"/>
                  </a:lnTo>
                  <a:lnTo>
                    <a:pt x="45156" y="135634"/>
                  </a:lnTo>
                  <a:lnTo>
                    <a:pt x="43395" y="141960"/>
                  </a:lnTo>
                  <a:lnTo>
                    <a:pt x="38711" y="145007"/>
                  </a:lnTo>
                  <a:lnTo>
                    <a:pt x="32079" y="145869"/>
                  </a:lnTo>
                  <a:lnTo>
                    <a:pt x="26488" y="142934"/>
                  </a:lnTo>
                  <a:lnTo>
                    <a:pt x="17156" y="130314"/>
                  </a:lnTo>
                  <a:lnTo>
                    <a:pt x="5326" y="103479"/>
                  </a:lnTo>
                  <a:lnTo>
                    <a:pt x="0" y="62122"/>
                  </a:lnTo>
                  <a:lnTo>
                    <a:pt x="4012" y="24002"/>
                  </a:lnTo>
                  <a:lnTo>
                    <a:pt x="8946" y="14896"/>
                  </a:lnTo>
                  <a:lnTo>
                    <a:pt x="23788" y="1659"/>
                  </a:lnTo>
                  <a:lnTo>
                    <a:pt x="32659" y="0"/>
                  </a:lnTo>
                  <a:lnTo>
                    <a:pt x="51874" y="4397"/>
                  </a:lnTo>
                  <a:lnTo>
                    <a:pt x="76834" y="20026"/>
                  </a:lnTo>
                  <a:lnTo>
                    <a:pt x="99047" y="45064"/>
                  </a:lnTo>
                  <a:lnTo>
                    <a:pt x="114857" y="80299"/>
                  </a:lnTo>
                  <a:lnTo>
                    <a:pt x="122883" y="141735"/>
                  </a:lnTo>
                  <a:lnTo>
                    <a:pt x="124100" y="168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56863" y="1402066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9576" y="24047"/>
                  </a:lnTo>
                  <a:lnTo>
                    <a:pt x="52998" y="82003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14749" y="1370481"/>
              <a:ext cx="178986" cy="326385"/>
            </a:xfrm>
            <a:custGeom>
              <a:avLst/>
              <a:gdLst/>
              <a:ahLst/>
              <a:cxnLst/>
              <a:rect l="0" t="0" r="0" b="0"/>
              <a:pathLst>
                <a:path w="178986" h="326385">
                  <a:moveTo>
                    <a:pt x="178985" y="0"/>
                  </a:moveTo>
                  <a:lnTo>
                    <a:pt x="168240" y="26386"/>
                  </a:lnTo>
                  <a:lnTo>
                    <a:pt x="130516" y="88901"/>
                  </a:lnTo>
                  <a:lnTo>
                    <a:pt x="94671" y="144119"/>
                  </a:lnTo>
                  <a:lnTo>
                    <a:pt x="56603" y="202931"/>
                  </a:lnTo>
                  <a:lnTo>
                    <a:pt x="29450" y="26451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52689" y="1317838"/>
              <a:ext cx="130600" cy="161461"/>
            </a:xfrm>
            <a:custGeom>
              <a:avLst/>
              <a:gdLst/>
              <a:ahLst/>
              <a:cxnLst/>
              <a:rect l="0" t="0" r="0" b="0"/>
              <a:pathLst>
                <a:path w="130600" h="161461">
                  <a:moveTo>
                    <a:pt x="4257" y="42114"/>
                  </a:moveTo>
                  <a:lnTo>
                    <a:pt x="7377" y="84806"/>
                  </a:lnTo>
                  <a:lnTo>
                    <a:pt x="25588" y="147450"/>
                  </a:lnTo>
                  <a:lnTo>
                    <a:pt x="29006" y="157962"/>
                  </a:lnTo>
                  <a:lnTo>
                    <a:pt x="28945" y="161460"/>
                  </a:lnTo>
                  <a:lnTo>
                    <a:pt x="26565" y="160283"/>
                  </a:lnTo>
                  <a:lnTo>
                    <a:pt x="18851" y="149616"/>
                  </a:lnTo>
                  <a:lnTo>
                    <a:pt x="821" y="98602"/>
                  </a:lnTo>
                  <a:lnTo>
                    <a:pt x="0" y="75409"/>
                  </a:lnTo>
                  <a:lnTo>
                    <a:pt x="4705" y="53402"/>
                  </a:lnTo>
                  <a:lnTo>
                    <a:pt x="14595" y="31923"/>
                  </a:lnTo>
                  <a:lnTo>
                    <a:pt x="29909" y="16918"/>
                  </a:lnTo>
                  <a:lnTo>
                    <a:pt x="49583" y="7519"/>
                  </a:lnTo>
                  <a:lnTo>
                    <a:pt x="97222" y="1486"/>
                  </a:lnTo>
                  <a:lnTo>
                    <a:pt x="1305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67516" y="137048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90" y="62093"/>
                  </a:lnTo>
                  <a:lnTo>
                    <a:pt x="18212" y="11567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78045" y="1254667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2105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51744" y="1286253"/>
              <a:ext cx="105286" cy="174092"/>
            </a:xfrm>
            <a:custGeom>
              <a:avLst/>
              <a:gdLst/>
              <a:ahLst/>
              <a:cxnLst/>
              <a:rect l="0" t="0" r="0" b="0"/>
              <a:pathLst>
                <a:path w="105286" h="174092">
                  <a:moveTo>
                    <a:pt x="0" y="0"/>
                  </a:moveTo>
                  <a:lnTo>
                    <a:pt x="19128" y="63428"/>
                  </a:lnTo>
                  <a:lnTo>
                    <a:pt x="55429" y="126365"/>
                  </a:lnTo>
                  <a:lnTo>
                    <a:pt x="82241" y="173398"/>
                  </a:lnTo>
                  <a:lnTo>
                    <a:pt x="86413" y="174091"/>
                  </a:lnTo>
                  <a:lnTo>
                    <a:pt x="89194" y="169873"/>
                  </a:lnTo>
                  <a:lnTo>
                    <a:pt x="94024" y="116737"/>
                  </a:lnTo>
                  <a:lnTo>
                    <a:pt x="97731" y="62660"/>
                  </a:lnTo>
                  <a:lnTo>
                    <a:pt x="10528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03622" y="1304920"/>
              <a:ext cx="153450" cy="208552"/>
            </a:xfrm>
            <a:custGeom>
              <a:avLst/>
              <a:gdLst/>
              <a:ahLst/>
              <a:cxnLst/>
              <a:rect l="0" t="0" r="0" b="0"/>
              <a:pathLst>
                <a:path w="153450" h="208552">
                  <a:moveTo>
                    <a:pt x="27107" y="55032"/>
                  </a:moveTo>
                  <a:lnTo>
                    <a:pt x="56415" y="84341"/>
                  </a:lnTo>
                  <a:lnTo>
                    <a:pt x="76008" y="91455"/>
                  </a:lnTo>
                  <a:lnTo>
                    <a:pt x="87783" y="93352"/>
                  </a:lnTo>
                  <a:lnTo>
                    <a:pt x="110226" y="89221"/>
                  </a:lnTo>
                  <a:lnTo>
                    <a:pt x="121124" y="84844"/>
                  </a:lnTo>
                  <a:lnTo>
                    <a:pt x="128389" y="77246"/>
                  </a:lnTo>
                  <a:lnTo>
                    <a:pt x="136462" y="56326"/>
                  </a:lnTo>
                  <a:lnTo>
                    <a:pt x="133811" y="34551"/>
                  </a:lnTo>
                  <a:lnTo>
                    <a:pt x="129828" y="23830"/>
                  </a:lnTo>
                  <a:lnTo>
                    <a:pt x="122494" y="15514"/>
                  </a:lnTo>
                  <a:lnTo>
                    <a:pt x="101866" y="3153"/>
                  </a:lnTo>
                  <a:lnTo>
                    <a:pt x="77101" y="0"/>
                  </a:lnTo>
                  <a:lnTo>
                    <a:pt x="63946" y="796"/>
                  </a:lnTo>
                  <a:lnTo>
                    <a:pt x="43089" y="11040"/>
                  </a:lnTo>
                  <a:lnTo>
                    <a:pt x="26021" y="28461"/>
                  </a:lnTo>
                  <a:lnTo>
                    <a:pt x="10636" y="51802"/>
                  </a:lnTo>
                  <a:lnTo>
                    <a:pt x="0" y="96839"/>
                  </a:lnTo>
                  <a:lnTo>
                    <a:pt x="3751" y="123916"/>
                  </a:lnTo>
                  <a:lnTo>
                    <a:pt x="25223" y="169895"/>
                  </a:lnTo>
                  <a:lnTo>
                    <a:pt x="45136" y="196560"/>
                  </a:lnTo>
                  <a:lnTo>
                    <a:pt x="68265" y="205671"/>
                  </a:lnTo>
                  <a:lnTo>
                    <a:pt x="95702" y="208551"/>
                  </a:lnTo>
                  <a:lnTo>
                    <a:pt x="128540" y="203595"/>
                  </a:lnTo>
                  <a:lnTo>
                    <a:pt x="153449" y="1919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99185" y="1275724"/>
              <a:ext cx="73700" cy="170078"/>
            </a:xfrm>
            <a:custGeom>
              <a:avLst/>
              <a:gdLst/>
              <a:ahLst/>
              <a:cxnLst/>
              <a:rect l="0" t="0" r="0" b="0"/>
              <a:pathLst>
                <a:path w="73700" h="170078">
                  <a:moveTo>
                    <a:pt x="0" y="105285"/>
                  </a:moveTo>
                  <a:lnTo>
                    <a:pt x="14654" y="167378"/>
                  </a:lnTo>
                  <a:lnTo>
                    <a:pt x="16788" y="170077"/>
                  </a:lnTo>
                  <a:lnTo>
                    <a:pt x="18211" y="167197"/>
                  </a:lnTo>
                  <a:lnTo>
                    <a:pt x="18622" y="151519"/>
                  </a:lnTo>
                  <a:lnTo>
                    <a:pt x="6236" y="95530"/>
                  </a:lnTo>
                  <a:lnTo>
                    <a:pt x="1847" y="57811"/>
                  </a:lnTo>
                  <a:lnTo>
                    <a:pt x="7060" y="37003"/>
                  </a:lnTo>
                  <a:lnTo>
                    <a:pt x="11726" y="28178"/>
                  </a:lnTo>
                  <a:lnTo>
                    <a:pt x="26268" y="15253"/>
                  </a:lnTo>
                  <a:lnTo>
                    <a:pt x="43260" y="677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63432" y="1298977"/>
              <a:ext cx="156060" cy="197847"/>
            </a:xfrm>
            <a:custGeom>
              <a:avLst/>
              <a:gdLst/>
              <a:ahLst/>
              <a:cxnLst/>
              <a:rect l="0" t="0" r="0" b="0"/>
              <a:pathLst>
                <a:path w="156060" h="197847">
                  <a:moveTo>
                    <a:pt x="130550" y="8333"/>
                  </a:moveTo>
                  <a:lnTo>
                    <a:pt x="93072" y="0"/>
                  </a:lnTo>
                  <a:lnTo>
                    <a:pt x="58225" y="1574"/>
                  </a:lnTo>
                  <a:lnTo>
                    <a:pt x="36404" y="7669"/>
                  </a:lnTo>
                  <a:lnTo>
                    <a:pt x="15008" y="18176"/>
                  </a:lnTo>
                  <a:lnTo>
                    <a:pt x="7899" y="26593"/>
                  </a:lnTo>
                  <a:lnTo>
                    <a:pt x="0" y="48424"/>
                  </a:lnTo>
                  <a:lnTo>
                    <a:pt x="1403" y="58457"/>
                  </a:lnTo>
                  <a:lnTo>
                    <a:pt x="12320" y="75844"/>
                  </a:lnTo>
                  <a:lnTo>
                    <a:pt x="38197" y="93197"/>
                  </a:lnTo>
                  <a:lnTo>
                    <a:pt x="57919" y="95573"/>
                  </a:lnTo>
                  <a:lnTo>
                    <a:pt x="104765" y="93156"/>
                  </a:lnTo>
                  <a:lnTo>
                    <a:pt x="128449" y="99064"/>
                  </a:lnTo>
                  <a:lnTo>
                    <a:pt x="139678" y="103916"/>
                  </a:lnTo>
                  <a:lnTo>
                    <a:pt x="147164" y="111829"/>
                  </a:lnTo>
                  <a:lnTo>
                    <a:pt x="155482" y="133100"/>
                  </a:lnTo>
                  <a:lnTo>
                    <a:pt x="156059" y="155032"/>
                  </a:lnTo>
                  <a:lnTo>
                    <a:pt x="154575" y="165794"/>
                  </a:lnTo>
                  <a:lnTo>
                    <a:pt x="150076" y="174138"/>
                  </a:lnTo>
                  <a:lnTo>
                    <a:pt x="135719" y="186529"/>
                  </a:lnTo>
                  <a:lnTo>
                    <a:pt x="114520" y="192816"/>
                  </a:lnTo>
                  <a:lnTo>
                    <a:pt x="53787" y="197184"/>
                  </a:lnTo>
                  <a:lnTo>
                    <a:pt x="35794" y="197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42471" y="1276394"/>
              <a:ext cx="220051" cy="199371"/>
            </a:xfrm>
            <a:custGeom>
              <a:avLst/>
              <a:gdLst/>
              <a:ahLst/>
              <a:cxnLst/>
              <a:rect l="0" t="0" r="0" b="0"/>
              <a:pathLst>
                <a:path w="220051" h="199371">
                  <a:moveTo>
                    <a:pt x="72651" y="104615"/>
                  </a:moveTo>
                  <a:lnTo>
                    <a:pt x="72651" y="55685"/>
                  </a:lnTo>
                  <a:lnTo>
                    <a:pt x="70312" y="27886"/>
                  </a:lnTo>
                  <a:lnTo>
                    <a:pt x="61473" y="7733"/>
                  </a:lnTo>
                  <a:lnTo>
                    <a:pt x="54671" y="2592"/>
                  </a:lnTo>
                  <a:lnTo>
                    <a:pt x="46626" y="335"/>
                  </a:lnTo>
                  <a:lnTo>
                    <a:pt x="37754" y="0"/>
                  </a:lnTo>
                  <a:lnTo>
                    <a:pt x="30669" y="4456"/>
                  </a:lnTo>
                  <a:lnTo>
                    <a:pt x="19678" y="21886"/>
                  </a:lnTo>
                  <a:lnTo>
                    <a:pt x="4259" y="63967"/>
                  </a:lnTo>
                  <a:lnTo>
                    <a:pt x="0" y="116127"/>
                  </a:lnTo>
                  <a:lnTo>
                    <a:pt x="2382" y="154430"/>
                  </a:lnTo>
                  <a:lnTo>
                    <a:pt x="8665" y="175888"/>
                  </a:lnTo>
                  <a:lnTo>
                    <a:pt x="19257" y="193224"/>
                  </a:lnTo>
                  <a:lnTo>
                    <a:pt x="26526" y="197613"/>
                  </a:lnTo>
                  <a:lnTo>
                    <a:pt x="43963" y="199370"/>
                  </a:lnTo>
                  <a:lnTo>
                    <a:pt x="52356" y="195861"/>
                  </a:lnTo>
                  <a:lnTo>
                    <a:pt x="89837" y="160998"/>
                  </a:lnTo>
                  <a:lnTo>
                    <a:pt x="105560" y="134190"/>
                  </a:lnTo>
                  <a:lnTo>
                    <a:pt x="112038" y="98430"/>
                  </a:lnTo>
                  <a:lnTo>
                    <a:pt x="115287" y="93473"/>
                  </a:lnTo>
                  <a:lnTo>
                    <a:pt x="119792" y="93678"/>
                  </a:lnTo>
                  <a:lnTo>
                    <a:pt x="125135" y="97324"/>
                  </a:lnTo>
                  <a:lnTo>
                    <a:pt x="164193" y="157003"/>
                  </a:lnTo>
                  <a:lnTo>
                    <a:pt x="181187" y="171962"/>
                  </a:lnTo>
                  <a:lnTo>
                    <a:pt x="204246" y="183842"/>
                  </a:lnTo>
                  <a:lnTo>
                    <a:pt x="220050" y="188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73677" y="1285231"/>
              <a:ext cx="136244" cy="180007"/>
            </a:xfrm>
            <a:custGeom>
              <a:avLst/>
              <a:gdLst/>
              <a:ahLst/>
              <a:cxnLst/>
              <a:rect l="0" t="0" r="0" b="0"/>
              <a:pathLst>
                <a:path w="136244" h="180007">
                  <a:moveTo>
                    <a:pt x="20430" y="43136"/>
                  </a:moveTo>
                  <a:lnTo>
                    <a:pt x="9251" y="65493"/>
                  </a:lnTo>
                  <a:lnTo>
                    <a:pt x="6883" y="88947"/>
                  </a:lnTo>
                  <a:lnTo>
                    <a:pt x="9305" y="142132"/>
                  </a:lnTo>
                  <a:lnTo>
                    <a:pt x="8334" y="147738"/>
                  </a:lnTo>
                  <a:lnTo>
                    <a:pt x="6517" y="147966"/>
                  </a:lnTo>
                  <a:lnTo>
                    <a:pt x="4136" y="144608"/>
                  </a:lnTo>
                  <a:lnTo>
                    <a:pt x="0" y="84632"/>
                  </a:lnTo>
                  <a:lnTo>
                    <a:pt x="5086" y="28976"/>
                  </a:lnTo>
                  <a:lnTo>
                    <a:pt x="10200" y="18488"/>
                  </a:lnTo>
                  <a:lnTo>
                    <a:pt x="25242" y="3715"/>
                  </a:lnTo>
                  <a:lnTo>
                    <a:pt x="34167" y="478"/>
                  </a:lnTo>
                  <a:lnTo>
                    <a:pt x="53441" y="0"/>
                  </a:lnTo>
                  <a:lnTo>
                    <a:pt x="62325" y="3850"/>
                  </a:lnTo>
                  <a:lnTo>
                    <a:pt x="78434" y="17487"/>
                  </a:lnTo>
                  <a:lnTo>
                    <a:pt x="112995" y="80832"/>
                  </a:lnTo>
                  <a:lnTo>
                    <a:pt x="130438" y="127661"/>
                  </a:lnTo>
                  <a:lnTo>
                    <a:pt x="136243" y="1800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56298" y="1071588"/>
              <a:ext cx="164193" cy="395017"/>
            </a:xfrm>
            <a:custGeom>
              <a:avLst/>
              <a:gdLst/>
              <a:ahLst/>
              <a:cxnLst/>
              <a:rect l="0" t="0" r="0" b="0"/>
              <a:pathLst>
                <a:path w="164193" h="395017">
                  <a:moveTo>
                    <a:pt x="79964" y="319950"/>
                  </a:moveTo>
                  <a:lnTo>
                    <a:pt x="85554" y="303182"/>
                  </a:lnTo>
                  <a:lnTo>
                    <a:pt x="85178" y="285592"/>
                  </a:lnTo>
                  <a:lnTo>
                    <a:pt x="83440" y="275987"/>
                  </a:lnTo>
                  <a:lnTo>
                    <a:pt x="78772" y="268415"/>
                  </a:lnTo>
                  <a:lnTo>
                    <a:pt x="64227" y="256881"/>
                  </a:lnTo>
                  <a:lnTo>
                    <a:pt x="46063" y="254095"/>
                  </a:lnTo>
                  <a:lnTo>
                    <a:pt x="36307" y="254989"/>
                  </a:lnTo>
                  <a:lnTo>
                    <a:pt x="19227" y="265342"/>
                  </a:lnTo>
                  <a:lnTo>
                    <a:pt x="11397" y="273016"/>
                  </a:lnTo>
                  <a:lnTo>
                    <a:pt x="2697" y="294021"/>
                  </a:lnTo>
                  <a:lnTo>
                    <a:pt x="0" y="318955"/>
                  </a:lnTo>
                  <a:lnTo>
                    <a:pt x="2700" y="345634"/>
                  </a:lnTo>
                  <a:lnTo>
                    <a:pt x="10920" y="366850"/>
                  </a:lnTo>
                  <a:lnTo>
                    <a:pt x="16387" y="375783"/>
                  </a:lnTo>
                  <a:lnTo>
                    <a:pt x="31820" y="388828"/>
                  </a:lnTo>
                  <a:lnTo>
                    <a:pt x="40849" y="393945"/>
                  </a:lnTo>
                  <a:lnTo>
                    <a:pt x="49208" y="395016"/>
                  </a:lnTo>
                  <a:lnTo>
                    <a:pt x="64735" y="389968"/>
                  </a:lnTo>
                  <a:lnTo>
                    <a:pt x="76315" y="376805"/>
                  </a:lnTo>
                  <a:lnTo>
                    <a:pt x="104267" y="321241"/>
                  </a:lnTo>
                  <a:lnTo>
                    <a:pt x="116281" y="278349"/>
                  </a:lnTo>
                  <a:lnTo>
                    <a:pt x="120360" y="222226"/>
                  </a:lnTo>
                  <a:lnTo>
                    <a:pt x="121569" y="162313"/>
                  </a:lnTo>
                  <a:lnTo>
                    <a:pt x="120757" y="108166"/>
                  </a:lnTo>
                  <a:lnTo>
                    <a:pt x="113715" y="47356"/>
                  </a:lnTo>
                  <a:lnTo>
                    <a:pt x="110172" y="20982"/>
                  </a:lnTo>
                  <a:lnTo>
                    <a:pt x="100799" y="1462"/>
                  </a:lnTo>
                  <a:lnTo>
                    <a:pt x="97364" y="0"/>
                  </a:lnTo>
                  <a:lnTo>
                    <a:pt x="95074" y="3705"/>
                  </a:lnTo>
                  <a:lnTo>
                    <a:pt x="91096" y="55950"/>
                  </a:lnTo>
                  <a:lnTo>
                    <a:pt x="93731" y="113037"/>
                  </a:lnTo>
                  <a:lnTo>
                    <a:pt x="98861" y="163106"/>
                  </a:lnTo>
                  <a:lnTo>
                    <a:pt x="106184" y="221248"/>
                  </a:lnTo>
                  <a:lnTo>
                    <a:pt x="118895" y="274934"/>
                  </a:lnTo>
                  <a:lnTo>
                    <a:pt x="135791" y="327479"/>
                  </a:lnTo>
                  <a:lnTo>
                    <a:pt x="146890" y="346693"/>
                  </a:lnTo>
                  <a:lnTo>
                    <a:pt x="164192" y="362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30756" y="1033569"/>
              <a:ext cx="37176" cy="389555"/>
            </a:xfrm>
            <a:custGeom>
              <a:avLst/>
              <a:gdLst/>
              <a:ahLst/>
              <a:cxnLst/>
              <a:rect l="0" t="0" r="0" b="0"/>
              <a:pathLst>
                <a:path w="37176" h="389555">
                  <a:moveTo>
                    <a:pt x="5589" y="0"/>
                  </a:moveTo>
                  <a:lnTo>
                    <a:pt x="0" y="16768"/>
                  </a:lnTo>
                  <a:lnTo>
                    <a:pt x="4442" y="71856"/>
                  </a:lnTo>
                  <a:lnTo>
                    <a:pt x="12139" y="127745"/>
                  </a:lnTo>
                  <a:lnTo>
                    <a:pt x="16108" y="179530"/>
                  </a:lnTo>
                  <a:lnTo>
                    <a:pt x="24218" y="235894"/>
                  </a:lnTo>
                  <a:lnTo>
                    <a:pt x="26166" y="297071"/>
                  </a:lnTo>
                  <a:lnTo>
                    <a:pt x="27721" y="351875"/>
                  </a:lnTo>
                  <a:lnTo>
                    <a:pt x="3717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33319" y="1265075"/>
              <a:ext cx="187297" cy="158049"/>
            </a:xfrm>
            <a:custGeom>
              <a:avLst/>
              <a:gdLst/>
              <a:ahLst/>
              <a:cxnLst/>
              <a:rect l="0" t="0" r="0" b="0"/>
              <a:pathLst>
                <a:path w="187297" h="158049">
                  <a:moveTo>
                    <a:pt x="82011" y="105406"/>
                  </a:moveTo>
                  <a:lnTo>
                    <a:pt x="93189" y="94228"/>
                  </a:lnTo>
                  <a:lnTo>
                    <a:pt x="98677" y="76261"/>
                  </a:lnTo>
                  <a:lnTo>
                    <a:pt x="100141" y="64919"/>
                  </a:lnTo>
                  <a:lnTo>
                    <a:pt x="95527" y="42958"/>
                  </a:lnTo>
                  <a:lnTo>
                    <a:pt x="79776" y="13983"/>
                  </a:lnTo>
                  <a:lnTo>
                    <a:pt x="73502" y="5853"/>
                  </a:lnTo>
                  <a:lnTo>
                    <a:pt x="64640" y="1603"/>
                  </a:lnTo>
                  <a:lnTo>
                    <a:pt x="42315" y="0"/>
                  </a:lnTo>
                  <a:lnTo>
                    <a:pt x="23034" y="6306"/>
                  </a:lnTo>
                  <a:lnTo>
                    <a:pt x="14617" y="11263"/>
                  </a:lnTo>
                  <a:lnTo>
                    <a:pt x="9006" y="20417"/>
                  </a:lnTo>
                  <a:lnTo>
                    <a:pt x="0" y="74017"/>
                  </a:lnTo>
                  <a:lnTo>
                    <a:pt x="1108" y="100814"/>
                  </a:lnTo>
                  <a:lnTo>
                    <a:pt x="14885" y="134461"/>
                  </a:lnTo>
                  <a:lnTo>
                    <a:pt x="27221" y="151854"/>
                  </a:lnTo>
                  <a:lnTo>
                    <a:pt x="34956" y="155089"/>
                  </a:lnTo>
                  <a:lnTo>
                    <a:pt x="43622" y="154906"/>
                  </a:lnTo>
                  <a:lnTo>
                    <a:pt x="52909" y="152444"/>
                  </a:lnTo>
                  <a:lnTo>
                    <a:pt x="69467" y="137230"/>
                  </a:lnTo>
                  <a:lnTo>
                    <a:pt x="93571" y="94925"/>
                  </a:lnTo>
                  <a:lnTo>
                    <a:pt x="105843" y="63306"/>
                  </a:lnTo>
                  <a:lnTo>
                    <a:pt x="109597" y="59792"/>
                  </a:lnTo>
                  <a:lnTo>
                    <a:pt x="113270" y="60958"/>
                  </a:lnTo>
                  <a:lnTo>
                    <a:pt x="116888" y="65246"/>
                  </a:lnTo>
                  <a:lnTo>
                    <a:pt x="143733" y="120506"/>
                  </a:lnTo>
                  <a:lnTo>
                    <a:pt x="168985" y="148206"/>
                  </a:lnTo>
                  <a:lnTo>
                    <a:pt x="187296" y="158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66021" y="1086211"/>
              <a:ext cx="28294" cy="347442"/>
            </a:xfrm>
            <a:custGeom>
              <a:avLst/>
              <a:gdLst/>
              <a:ahLst/>
              <a:cxnLst/>
              <a:rect l="0" t="0" r="0" b="0"/>
              <a:pathLst>
                <a:path w="28294" h="347442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5234" y="127235"/>
                  </a:lnTo>
                  <a:lnTo>
                    <a:pt x="6643" y="186658"/>
                  </a:lnTo>
                  <a:lnTo>
                    <a:pt x="10180" y="238190"/>
                  </a:lnTo>
                  <a:lnTo>
                    <a:pt x="21856" y="297525"/>
                  </a:lnTo>
                  <a:lnTo>
                    <a:pt x="28293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14688" y="1202025"/>
              <a:ext cx="105969" cy="210571"/>
            </a:xfrm>
            <a:custGeom>
              <a:avLst/>
              <a:gdLst/>
              <a:ahLst/>
              <a:cxnLst/>
              <a:rect l="0" t="0" r="0" b="0"/>
              <a:pathLst>
                <a:path w="105969" h="210571">
                  <a:moveTo>
                    <a:pt x="84911" y="0"/>
                  </a:moveTo>
                  <a:lnTo>
                    <a:pt x="66930" y="15641"/>
                  </a:lnTo>
                  <a:lnTo>
                    <a:pt x="26348" y="40433"/>
                  </a:lnTo>
                  <a:lnTo>
                    <a:pt x="4518" y="60203"/>
                  </a:lnTo>
                  <a:lnTo>
                    <a:pt x="900" y="69381"/>
                  </a:lnTo>
                  <a:lnTo>
                    <a:pt x="0" y="92057"/>
                  </a:lnTo>
                  <a:lnTo>
                    <a:pt x="11659" y="125542"/>
                  </a:lnTo>
                  <a:lnTo>
                    <a:pt x="59229" y="174789"/>
                  </a:lnTo>
                  <a:lnTo>
                    <a:pt x="97387" y="199027"/>
                  </a:lnTo>
                  <a:lnTo>
                    <a:pt x="10596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49010" y="1242032"/>
              <a:ext cx="129658" cy="173606"/>
            </a:xfrm>
            <a:custGeom>
              <a:avLst/>
              <a:gdLst/>
              <a:ahLst/>
              <a:cxnLst/>
              <a:rect l="0" t="0" r="0" b="0"/>
              <a:pathLst>
                <a:path w="129658" h="173606">
                  <a:moveTo>
                    <a:pt x="13760" y="96863"/>
                  </a:moveTo>
                  <a:lnTo>
                    <a:pt x="51238" y="88530"/>
                  </a:lnTo>
                  <a:lnTo>
                    <a:pt x="74871" y="84971"/>
                  </a:lnTo>
                  <a:lnTo>
                    <a:pt x="106736" y="69813"/>
                  </a:lnTo>
                  <a:lnTo>
                    <a:pt x="123713" y="57155"/>
                  </a:lnTo>
                  <a:lnTo>
                    <a:pt x="128006" y="48164"/>
                  </a:lnTo>
                  <a:lnTo>
                    <a:pt x="129657" y="25696"/>
                  </a:lnTo>
                  <a:lnTo>
                    <a:pt x="124950" y="16663"/>
                  </a:lnTo>
                  <a:lnTo>
                    <a:pt x="107242" y="3507"/>
                  </a:lnTo>
                  <a:lnTo>
                    <a:pt x="83773" y="0"/>
                  </a:lnTo>
                  <a:lnTo>
                    <a:pt x="60085" y="3510"/>
                  </a:lnTo>
                  <a:lnTo>
                    <a:pt x="33595" y="18640"/>
                  </a:lnTo>
                  <a:lnTo>
                    <a:pt x="18286" y="31292"/>
                  </a:lnTo>
                  <a:lnTo>
                    <a:pt x="2103" y="57158"/>
                  </a:lnTo>
                  <a:lnTo>
                    <a:pt x="0" y="79996"/>
                  </a:lnTo>
                  <a:lnTo>
                    <a:pt x="8183" y="127197"/>
                  </a:lnTo>
                  <a:lnTo>
                    <a:pt x="23286" y="154074"/>
                  </a:lnTo>
                  <a:lnTo>
                    <a:pt x="39051" y="166354"/>
                  </a:lnTo>
                  <a:lnTo>
                    <a:pt x="48168" y="171267"/>
                  </a:lnTo>
                  <a:lnTo>
                    <a:pt x="67657" y="173605"/>
                  </a:lnTo>
                  <a:lnTo>
                    <a:pt x="119045" y="1705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70325" y="1199007"/>
              <a:ext cx="183603" cy="224117"/>
            </a:xfrm>
            <a:custGeom>
              <a:avLst/>
              <a:gdLst/>
              <a:ahLst/>
              <a:cxnLst/>
              <a:rect l="0" t="0" r="0" b="0"/>
              <a:pathLst>
                <a:path w="183603" h="224117">
                  <a:moveTo>
                    <a:pt x="129357" y="13546"/>
                  </a:moveTo>
                  <a:lnTo>
                    <a:pt x="118179" y="2368"/>
                  </a:lnTo>
                  <a:lnTo>
                    <a:pt x="97093" y="0"/>
                  </a:lnTo>
                  <a:lnTo>
                    <a:pt x="47075" y="8011"/>
                  </a:lnTo>
                  <a:lnTo>
                    <a:pt x="19709" y="23085"/>
                  </a:lnTo>
                  <a:lnTo>
                    <a:pt x="7315" y="38843"/>
                  </a:lnTo>
                  <a:lnTo>
                    <a:pt x="2372" y="47958"/>
                  </a:lnTo>
                  <a:lnTo>
                    <a:pt x="0" y="70565"/>
                  </a:lnTo>
                  <a:lnTo>
                    <a:pt x="1005" y="83144"/>
                  </a:lnTo>
                  <a:lnTo>
                    <a:pt x="6354" y="91530"/>
                  </a:lnTo>
                  <a:lnTo>
                    <a:pt x="14599" y="97121"/>
                  </a:lnTo>
                  <a:lnTo>
                    <a:pt x="24776" y="100848"/>
                  </a:lnTo>
                  <a:lnTo>
                    <a:pt x="88260" y="98988"/>
                  </a:lnTo>
                  <a:lnTo>
                    <a:pt x="114601" y="100653"/>
                  </a:lnTo>
                  <a:lnTo>
                    <a:pt x="147992" y="114745"/>
                  </a:lnTo>
                  <a:lnTo>
                    <a:pt x="165325" y="127154"/>
                  </a:lnTo>
                  <a:lnTo>
                    <a:pt x="177709" y="143587"/>
                  </a:lnTo>
                  <a:lnTo>
                    <a:pt x="182648" y="152883"/>
                  </a:lnTo>
                  <a:lnTo>
                    <a:pt x="183602" y="161420"/>
                  </a:lnTo>
                  <a:lnTo>
                    <a:pt x="178422" y="177144"/>
                  </a:lnTo>
                  <a:lnTo>
                    <a:pt x="165202" y="188812"/>
                  </a:lnTo>
                  <a:lnTo>
                    <a:pt x="128119" y="205834"/>
                  </a:lnTo>
                  <a:lnTo>
                    <a:pt x="68218" y="215686"/>
                  </a:lnTo>
                  <a:lnTo>
                    <a:pt x="24072" y="2241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902646" y="917755"/>
            <a:ext cx="5050182" cy="694882"/>
            <a:chOff x="4902646" y="917755"/>
            <a:chExt cx="5050182" cy="694882"/>
          </a:xfrm>
        </p:grpSpPr>
        <p:sp>
          <p:nvSpPr>
            <p:cNvPr id="25" name="Freeform 24"/>
            <p:cNvSpPr/>
            <p:nvPr/>
          </p:nvSpPr>
          <p:spPr>
            <a:xfrm>
              <a:off x="4902646" y="938813"/>
              <a:ext cx="123462" cy="484311"/>
            </a:xfrm>
            <a:custGeom>
              <a:avLst/>
              <a:gdLst/>
              <a:ahLst/>
              <a:cxnLst/>
              <a:rect l="0" t="0" r="0" b="0"/>
              <a:pathLst>
                <a:path w="123462" h="484311">
                  <a:moveTo>
                    <a:pt x="123461" y="0"/>
                  </a:moveTo>
                  <a:lnTo>
                    <a:pt x="80799" y="48900"/>
                  </a:lnTo>
                  <a:lnTo>
                    <a:pt x="47349" y="112027"/>
                  </a:lnTo>
                  <a:lnTo>
                    <a:pt x="20212" y="173546"/>
                  </a:lnTo>
                  <a:lnTo>
                    <a:pt x="2894" y="235665"/>
                  </a:lnTo>
                  <a:lnTo>
                    <a:pt x="0" y="278707"/>
                  </a:lnTo>
                  <a:lnTo>
                    <a:pt x="6409" y="341768"/>
                  </a:lnTo>
                  <a:lnTo>
                    <a:pt x="18459" y="377345"/>
                  </a:lnTo>
                  <a:lnTo>
                    <a:pt x="57113" y="436460"/>
                  </a:lnTo>
                  <a:lnTo>
                    <a:pt x="86092" y="465153"/>
                  </a:lnTo>
                  <a:lnTo>
                    <a:pt x="123461" y="484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26107" y="1220978"/>
              <a:ext cx="252685" cy="149504"/>
            </a:xfrm>
            <a:custGeom>
              <a:avLst/>
              <a:gdLst/>
              <a:ahLst/>
              <a:cxnLst/>
              <a:rect l="0" t="0" r="0" b="0"/>
              <a:pathLst>
                <a:path w="252685" h="149504">
                  <a:moveTo>
                    <a:pt x="0" y="33689"/>
                  </a:moveTo>
                  <a:lnTo>
                    <a:pt x="3120" y="76381"/>
                  </a:lnTo>
                  <a:lnTo>
                    <a:pt x="14572" y="107560"/>
                  </a:lnTo>
                  <a:lnTo>
                    <a:pt x="20243" y="118032"/>
                  </a:lnTo>
                  <a:lnTo>
                    <a:pt x="22854" y="120333"/>
                  </a:lnTo>
                  <a:lnTo>
                    <a:pt x="23425" y="117188"/>
                  </a:lnTo>
                  <a:lnTo>
                    <a:pt x="15303" y="59850"/>
                  </a:lnTo>
                  <a:lnTo>
                    <a:pt x="17720" y="35958"/>
                  </a:lnTo>
                  <a:lnTo>
                    <a:pt x="25813" y="16760"/>
                  </a:lnTo>
                  <a:lnTo>
                    <a:pt x="31247" y="8365"/>
                  </a:lnTo>
                  <a:lnTo>
                    <a:pt x="38378" y="5108"/>
                  </a:lnTo>
                  <a:lnTo>
                    <a:pt x="46643" y="5277"/>
                  </a:lnTo>
                  <a:lnTo>
                    <a:pt x="64014" y="11703"/>
                  </a:lnTo>
                  <a:lnTo>
                    <a:pt x="86947" y="29645"/>
                  </a:lnTo>
                  <a:lnTo>
                    <a:pt x="101424" y="47100"/>
                  </a:lnTo>
                  <a:lnTo>
                    <a:pt x="106221" y="48479"/>
                  </a:lnTo>
                  <a:lnTo>
                    <a:pt x="109419" y="44719"/>
                  </a:lnTo>
                  <a:lnTo>
                    <a:pt x="115311" y="30402"/>
                  </a:lnTo>
                  <a:lnTo>
                    <a:pt x="125729" y="16241"/>
                  </a:lnTo>
                  <a:lnTo>
                    <a:pt x="150337" y="704"/>
                  </a:lnTo>
                  <a:lnTo>
                    <a:pt x="158716" y="0"/>
                  </a:lnTo>
                  <a:lnTo>
                    <a:pt x="174266" y="5458"/>
                  </a:lnTo>
                  <a:lnTo>
                    <a:pt x="196174" y="27274"/>
                  </a:lnTo>
                  <a:lnTo>
                    <a:pt x="223960" y="86693"/>
                  </a:lnTo>
                  <a:lnTo>
                    <a:pt x="252684" y="149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07580" y="1244139"/>
              <a:ext cx="147289" cy="144117"/>
            </a:xfrm>
            <a:custGeom>
              <a:avLst/>
              <a:gdLst/>
              <a:ahLst/>
              <a:cxnLst/>
              <a:rect l="0" t="0" r="0" b="0"/>
              <a:pathLst>
                <a:path w="147289" h="144117">
                  <a:moveTo>
                    <a:pt x="76496" y="31586"/>
                  </a:moveTo>
                  <a:lnTo>
                    <a:pt x="59728" y="25996"/>
                  </a:lnTo>
                  <a:lnTo>
                    <a:pt x="42138" y="29491"/>
                  </a:lnTo>
                  <a:lnTo>
                    <a:pt x="32533" y="33699"/>
                  </a:lnTo>
                  <a:lnTo>
                    <a:pt x="18742" y="47733"/>
                  </a:lnTo>
                  <a:lnTo>
                    <a:pt x="357" y="85338"/>
                  </a:lnTo>
                  <a:lnTo>
                    <a:pt x="0" y="95496"/>
                  </a:lnTo>
                  <a:lnTo>
                    <a:pt x="5843" y="116142"/>
                  </a:lnTo>
                  <a:lnTo>
                    <a:pt x="19358" y="130778"/>
                  </a:lnTo>
                  <a:lnTo>
                    <a:pt x="27876" y="136318"/>
                  </a:lnTo>
                  <a:lnTo>
                    <a:pt x="62220" y="144116"/>
                  </a:lnTo>
                  <a:lnTo>
                    <a:pt x="96443" y="140837"/>
                  </a:lnTo>
                  <a:lnTo>
                    <a:pt x="114997" y="132394"/>
                  </a:lnTo>
                  <a:lnTo>
                    <a:pt x="123220" y="126867"/>
                  </a:lnTo>
                  <a:lnTo>
                    <a:pt x="135477" y="111368"/>
                  </a:lnTo>
                  <a:lnTo>
                    <a:pt x="143654" y="91611"/>
                  </a:lnTo>
                  <a:lnTo>
                    <a:pt x="147288" y="67232"/>
                  </a:lnTo>
                  <a:lnTo>
                    <a:pt x="142664" y="43919"/>
                  </a:lnTo>
                  <a:lnTo>
                    <a:pt x="138155" y="32789"/>
                  </a:lnTo>
                  <a:lnTo>
                    <a:pt x="123787" y="17302"/>
                  </a:lnTo>
                  <a:lnTo>
                    <a:pt x="102206" y="5127"/>
                  </a:lnTo>
                  <a:lnTo>
                    <a:pt x="870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22160" y="1219820"/>
              <a:ext cx="138104" cy="152813"/>
            </a:xfrm>
            <a:custGeom>
              <a:avLst/>
              <a:gdLst/>
              <a:ahLst/>
              <a:cxnLst/>
              <a:rect l="0" t="0" r="0" b="0"/>
              <a:pathLst>
                <a:path w="138104" h="152813">
                  <a:moveTo>
                    <a:pt x="104071" y="34847"/>
                  </a:moveTo>
                  <a:lnTo>
                    <a:pt x="92893" y="18080"/>
                  </a:lnTo>
                  <a:lnTo>
                    <a:pt x="78046" y="6728"/>
                  </a:lnTo>
                  <a:lnTo>
                    <a:pt x="69174" y="2063"/>
                  </a:lnTo>
                  <a:lnTo>
                    <a:pt x="49957" y="0"/>
                  </a:lnTo>
                  <a:lnTo>
                    <a:pt x="29718" y="4152"/>
                  </a:lnTo>
                  <a:lnTo>
                    <a:pt x="9024" y="13796"/>
                  </a:lnTo>
                  <a:lnTo>
                    <a:pt x="3272" y="20813"/>
                  </a:lnTo>
                  <a:lnTo>
                    <a:pt x="607" y="29001"/>
                  </a:lnTo>
                  <a:lnTo>
                    <a:pt x="0" y="37969"/>
                  </a:lnTo>
                  <a:lnTo>
                    <a:pt x="4275" y="43947"/>
                  </a:lnTo>
                  <a:lnTo>
                    <a:pt x="62285" y="63260"/>
                  </a:lnTo>
                  <a:lnTo>
                    <a:pt x="114643" y="80515"/>
                  </a:lnTo>
                  <a:lnTo>
                    <a:pt x="129437" y="93749"/>
                  </a:lnTo>
                  <a:lnTo>
                    <a:pt x="135020" y="102191"/>
                  </a:lnTo>
                  <a:lnTo>
                    <a:pt x="138103" y="120930"/>
                  </a:lnTo>
                  <a:lnTo>
                    <a:pt x="137288" y="130840"/>
                  </a:lnTo>
                  <a:lnTo>
                    <a:pt x="133235" y="138617"/>
                  </a:lnTo>
                  <a:lnTo>
                    <a:pt x="119372" y="150377"/>
                  </a:lnTo>
                  <a:lnTo>
                    <a:pt x="110762" y="152812"/>
                  </a:lnTo>
                  <a:lnTo>
                    <a:pt x="80708" y="150648"/>
                  </a:lnTo>
                  <a:lnTo>
                    <a:pt x="30372" y="140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20988" y="1075683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19160" y="181528"/>
                  </a:lnTo>
                  <a:lnTo>
                    <a:pt x="29140" y="241104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57817" y="1185907"/>
              <a:ext cx="157928" cy="5590"/>
            </a:xfrm>
            <a:custGeom>
              <a:avLst/>
              <a:gdLst/>
              <a:ahLst/>
              <a:cxnLst/>
              <a:rect l="0" t="0" r="0" b="0"/>
              <a:pathLst>
                <a:path w="157928" h="5590">
                  <a:moveTo>
                    <a:pt x="157927" y="5589"/>
                  </a:moveTo>
                  <a:lnTo>
                    <a:pt x="99311" y="0"/>
                  </a:lnTo>
                  <a:lnTo>
                    <a:pt x="39594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57858" y="1065154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10723" y="172241"/>
                  </a:lnTo>
                  <a:lnTo>
                    <a:pt x="18670" y="230988"/>
                  </a:lnTo>
                  <a:lnTo>
                    <a:pt x="20350" y="267313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31558" y="1265196"/>
              <a:ext cx="42115" cy="52643"/>
            </a:xfrm>
            <a:custGeom>
              <a:avLst/>
              <a:gdLst/>
              <a:ahLst/>
              <a:cxnLst/>
              <a:rect l="0" t="0" r="0" b="0"/>
              <a:pathLst>
                <a:path w="42115" h="52643">
                  <a:moveTo>
                    <a:pt x="0" y="0"/>
                  </a:moveTo>
                  <a:lnTo>
                    <a:pt x="9575" y="24047"/>
                  </a:lnTo>
                  <a:lnTo>
                    <a:pt x="25194" y="43130"/>
                  </a:lnTo>
                  <a:lnTo>
                    <a:pt x="42114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42086" y="1233610"/>
              <a:ext cx="105286" cy="294799"/>
            </a:xfrm>
            <a:custGeom>
              <a:avLst/>
              <a:gdLst/>
              <a:ahLst/>
              <a:cxnLst/>
              <a:rect l="0" t="0" r="0" b="0"/>
              <a:pathLst>
                <a:path w="105286" h="294799">
                  <a:moveTo>
                    <a:pt x="105285" y="0"/>
                  </a:moveTo>
                  <a:lnTo>
                    <a:pt x="81566" y="58617"/>
                  </a:lnTo>
                  <a:lnTo>
                    <a:pt x="65678" y="112791"/>
                  </a:lnTo>
                  <a:lnTo>
                    <a:pt x="44342" y="168552"/>
                  </a:lnTo>
                  <a:lnTo>
                    <a:pt x="22927" y="219038"/>
                  </a:lnTo>
                  <a:lnTo>
                    <a:pt x="3828" y="28077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01519" y="1212553"/>
              <a:ext cx="9066" cy="126343"/>
            </a:xfrm>
            <a:custGeom>
              <a:avLst/>
              <a:gdLst/>
              <a:ahLst/>
              <a:cxnLst/>
              <a:rect l="0" t="0" r="0" b="0"/>
              <a:pathLst>
                <a:path w="9066" h="126343">
                  <a:moveTo>
                    <a:pt x="9065" y="0"/>
                  </a:moveTo>
                  <a:lnTo>
                    <a:pt x="0" y="58617"/>
                  </a:lnTo>
                  <a:lnTo>
                    <a:pt x="7062" y="108975"/>
                  </a:lnTo>
                  <a:lnTo>
                    <a:pt x="906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21112" y="11072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96976" y="1189438"/>
              <a:ext cx="155764" cy="133382"/>
            </a:xfrm>
            <a:custGeom>
              <a:avLst/>
              <a:gdLst/>
              <a:ahLst/>
              <a:cxnLst/>
              <a:rect l="0" t="0" r="0" b="0"/>
              <a:pathLst>
                <a:path w="155764" h="133382">
                  <a:moveTo>
                    <a:pt x="8364" y="65230"/>
                  </a:moveTo>
                  <a:lnTo>
                    <a:pt x="23018" y="127322"/>
                  </a:lnTo>
                  <a:lnTo>
                    <a:pt x="22813" y="132361"/>
                  </a:lnTo>
                  <a:lnTo>
                    <a:pt x="20336" y="133381"/>
                  </a:lnTo>
                  <a:lnTo>
                    <a:pt x="16346" y="131721"/>
                  </a:lnTo>
                  <a:lnTo>
                    <a:pt x="8792" y="117398"/>
                  </a:lnTo>
                  <a:lnTo>
                    <a:pt x="2705" y="94265"/>
                  </a:lnTo>
                  <a:lnTo>
                    <a:pt x="0" y="64486"/>
                  </a:lnTo>
                  <a:lnTo>
                    <a:pt x="5037" y="37993"/>
                  </a:lnTo>
                  <a:lnTo>
                    <a:pt x="9656" y="26015"/>
                  </a:lnTo>
                  <a:lnTo>
                    <a:pt x="17414" y="16860"/>
                  </a:lnTo>
                  <a:lnTo>
                    <a:pt x="38512" y="3568"/>
                  </a:lnTo>
                  <a:lnTo>
                    <a:pt x="60368" y="0"/>
                  </a:lnTo>
                  <a:lnTo>
                    <a:pt x="80610" y="3483"/>
                  </a:lnTo>
                  <a:lnTo>
                    <a:pt x="105159" y="18598"/>
                  </a:lnTo>
                  <a:lnTo>
                    <a:pt x="141531" y="51521"/>
                  </a:lnTo>
                  <a:lnTo>
                    <a:pt x="149438" y="71615"/>
                  </a:lnTo>
                  <a:lnTo>
                    <a:pt x="155763" y="1284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63350" y="1065154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8617"/>
                  </a:lnTo>
                  <a:lnTo>
                    <a:pt x="7236" y="120027"/>
                  </a:lnTo>
                  <a:lnTo>
                    <a:pt x="12998" y="178431"/>
                  </a:lnTo>
                  <a:lnTo>
                    <a:pt x="19465" y="235027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89651" y="119149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13315" y="6402"/>
                  </a:lnTo>
                  <a:lnTo>
                    <a:pt x="50286" y="12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58107" y="1033569"/>
              <a:ext cx="317301" cy="286882"/>
            </a:xfrm>
            <a:custGeom>
              <a:avLst/>
              <a:gdLst/>
              <a:ahLst/>
              <a:cxnLst/>
              <a:rect l="0" t="0" r="0" b="0"/>
              <a:pathLst>
                <a:path w="317301" h="286882">
                  <a:moveTo>
                    <a:pt x="0" y="0"/>
                  </a:moveTo>
                  <a:lnTo>
                    <a:pt x="14655" y="58617"/>
                  </a:lnTo>
                  <a:lnTo>
                    <a:pt x="28198" y="121196"/>
                  </a:lnTo>
                  <a:lnTo>
                    <a:pt x="38641" y="171351"/>
                  </a:lnTo>
                  <a:lnTo>
                    <a:pt x="49530" y="233932"/>
                  </a:lnTo>
                  <a:lnTo>
                    <a:pt x="51259" y="257218"/>
                  </a:lnTo>
                  <a:lnTo>
                    <a:pt x="51720" y="256876"/>
                  </a:lnTo>
                  <a:lnTo>
                    <a:pt x="58049" y="228296"/>
                  </a:lnTo>
                  <a:lnTo>
                    <a:pt x="67243" y="199054"/>
                  </a:lnTo>
                  <a:lnTo>
                    <a:pt x="72905" y="191195"/>
                  </a:lnTo>
                  <a:lnTo>
                    <a:pt x="88554" y="179342"/>
                  </a:lnTo>
                  <a:lnTo>
                    <a:pt x="97640" y="178053"/>
                  </a:lnTo>
                  <a:lnTo>
                    <a:pt x="117095" y="182860"/>
                  </a:lnTo>
                  <a:lnTo>
                    <a:pt x="142189" y="198720"/>
                  </a:lnTo>
                  <a:lnTo>
                    <a:pt x="154052" y="217782"/>
                  </a:lnTo>
                  <a:lnTo>
                    <a:pt x="162054" y="241851"/>
                  </a:lnTo>
                  <a:lnTo>
                    <a:pt x="167729" y="273521"/>
                  </a:lnTo>
                  <a:lnTo>
                    <a:pt x="170310" y="273594"/>
                  </a:lnTo>
                  <a:lnTo>
                    <a:pt x="176299" y="264317"/>
                  </a:lnTo>
                  <a:lnTo>
                    <a:pt x="182860" y="248496"/>
                  </a:lnTo>
                  <a:lnTo>
                    <a:pt x="195915" y="236005"/>
                  </a:lnTo>
                  <a:lnTo>
                    <a:pt x="232892" y="218454"/>
                  </a:lnTo>
                  <a:lnTo>
                    <a:pt x="289649" y="205369"/>
                  </a:lnTo>
                  <a:lnTo>
                    <a:pt x="298385" y="200084"/>
                  </a:lnTo>
                  <a:lnTo>
                    <a:pt x="311210" y="184852"/>
                  </a:lnTo>
                  <a:lnTo>
                    <a:pt x="316268" y="175877"/>
                  </a:lnTo>
                  <a:lnTo>
                    <a:pt x="317300" y="167554"/>
                  </a:lnTo>
                  <a:lnTo>
                    <a:pt x="312208" y="152068"/>
                  </a:lnTo>
                  <a:lnTo>
                    <a:pt x="299026" y="140505"/>
                  </a:lnTo>
                  <a:lnTo>
                    <a:pt x="280300" y="132637"/>
                  </a:lnTo>
                  <a:lnTo>
                    <a:pt x="256379" y="129140"/>
                  </a:lnTo>
                  <a:lnTo>
                    <a:pt x="233269" y="133824"/>
                  </a:lnTo>
                  <a:lnTo>
                    <a:pt x="222193" y="138349"/>
                  </a:lnTo>
                  <a:lnTo>
                    <a:pt x="214809" y="147215"/>
                  </a:lnTo>
                  <a:lnTo>
                    <a:pt x="206606" y="172664"/>
                  </a:lnTo>
                  <a:lnTo>
                    <a:pt x="207575" y="208697"/>
                  </a:lnTo>
                  <a:lnTo>
                    <a:pt x="215478" y="227675"/>
                  </a:lnTo>
                  <a:lnTo>
                    <a:pt x="240245" y="272267"/>
                  </a:lnTo>
                  <a:lnTo>
                    <a:pt x="256514" y="284004"/>
                  </a:lnTo>
                  <a:lnTo>
                    <a:pt x="275444" y="286881"/>
                  </a:lnTo>
                  <a:lnTo>
                    <a:pt x="31585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96914" y="1029656"/>
              <a:ext cx="145546" cy="291038"/>
            </a:xfrm>
            <a:custGeom>
              <a:avLst/>
              <a:gdLst/>
              <a:ahLst/>
              <a:cxnLst/>
              <a:rect l="0" t="0" r="0" b="0"/>
              <a:pathLst>
                <a:path w="145546" h="291038">
                  <a:moveTo>
                    <a:pt x="145545" y="24970"/>
                  </a:moveTo>
                  <a:lnTo>
                    <a:pt x="127564" y="9329"/>
                  </a:lnTo>
                  <a:lnTo>
                    <a:pt x="110648" y="1251"/>
                  </a:lnTo>
                  <a:lnTo>
                    <a:pt x="88312" y="0"/>
                  </a:lnTo>
                  <a:lnTo>
                    <a:pt x="65126" y="4514"/>
                  </a:lnTo>
                  <a:lnTo>
                    <a:pt x="47023" y="14319"/>
                  </a:lnTo>
                  <a:lnTo>
                    <a:pt x="23676" y="38582"/>
                  </a:lnTo>
                  <a:lnTo>
                    <a:pt x="7531" y="67998"/>
                  </a:lnTo>
                  <a:lnTo>
                    <a:pt x="0" y="126189"/>
                  </a:lnTo>
                  <a:lnTo>
                    <a:pt x="1633" y="187770"/>
                  </a:lnTo>
                  <a:lnTo>
                    <a:pt x="18463" y="240012"/>
                  </a:lnTo>
                  <a:lnTo>
                    <a:pt x="43160" y="270270"/>
                  </a:lnTo>
                  <a:lnTo>
                    <a:pt x="72705" y="288464"/>
                  </a:lnTo>
                  <a:lnTo>
                    <a:pt x="93285" y="291037"/>
                  </a:lnTo>
                  <a:lnTo>
                    <a:pt x="124489" y="288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66877" y="1156714"/>
              <a:ext cx="133511" cy="173635"/>
            </a:xfrm>
            <a:custGeom>
              <a:avLst/>
              <a:gdLst/>
              <a:ahLst/>
              <a:cxnLst/>
              <a:rect l="0" t="0" r="0" b="0"/>
              <a:pathLst>
                <a:path w="133511" h="173635">
                  <a:moveTo>
                    <a:pt x="7168" y="108482"/>
                  </a:moveTo>
                  <a:lnTo>
                    <a:pt x="62213" y="90524"/>
                  </a:lnTo>
                  <a:lnTo>
                    <a:pt x="97827" y="79115"/>
                  </a:lnTo>
                  <a:lnTo>
                    <a:pt x="116091" y="67744"/>
                  </a:lnTo>
                  <a:lnTo>
                    <a:pt x="120727" y="60266"/>
                  </a:lnTo>
                  <a:lnTo>
                    <a:pt x="122759" y="42599"/>
                  </a:lnTo>
                  <a:lnTo>
                    <a:pt x="116644" y="26168"/>
                  </a:lnTo>
                  <a:lnTo>
                    <a:pt x="111737" y="18511"/>
                  </a:lnTo>
                  <a:lnTo>
                    <a:pt x="96927" y="6884"/>
                  </a:lnTo>
                  <a:lnTo>
                    <a:pt x="88064" y="2146"/>
                  </a:lnTo>
                  <a:lnTo>
                    <a:pt x="68858" y="0"/>
                  </a:lnTo>
                  <a:lnTo>
                    <a:pt x="48624" y="4116"/>
                  </a:lnTo>
                  <a:lnTo>
                    <a:pt x="27932" y="13744"/>
                  </a:lnTo>
                  <a:lnTo>
                    <a:pt x="13277" y="28942"/>
                  </a:lnTo>
                  <a:lnTo>
                    <a:pt x="4034" y="48564"/>
                  </a:lnTo>
                  <a:lnTo>
                    <a:pt x="0" y="84750"/>
                  </a:lnTo>
                  <a:lnTo>
                    <a:pt x="3202" y="107293"/>
                  </a:lnTo>
                  <a:lnTo>
                    <a:pt x="11645" y="125891"/>
                  </a:lnTo>
                  <a:lnTo>
                    <a:pt x="24366" y="141956"/>
                  </a:lnTo>
                  <a:lnTo>
                    <a:pt x="51258" y="162984"/>
                  </a:lnTo>
                  <a:lnTo>
                    <a:pt x="71217" y="172869"/>
                  </a:lnTo>
                  <a:lnTo>
                    <a:pt x="81453" y="173634"/>
                  </a:lnTo>
                  <a:lnTo>
                    <a:pt x="102185" y="168244"/>
                  </a:lnTo>
                  <a:lnTo>
                    <a:pt x="133510" y="150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42501" y="1201449"/>
              <a:ext cx="115815" cy="126919"/>
            </a:xfrm>
            <a:custGeom>
              <a:avLst/>
              <a:gdLst/>
              <a:ahLst/>
              <a:cxnLst/>
              <a:rect l="0" t="0" r="0" b="0"/>
              <a:pathLst>
                <a:path w="115815" h="126919">
                  <a:moveTo>
                    <a:pt x="0" y="42690"/>
                  </a:moveTo>
                  <a:lnTo>
                    <a:pt x="3119" y="85382"/>
                  </a:lnTo>
                  <a:lnTo>
                    <a:pt x="5589" y="95717"/>
                  </a:lnTo>
                  <a:lnTo>
                    <a:pt x="7236" y="97929"/>
                  </a:lnTo>
                  <a:lnTo>
                    <a:pt x="9065" y="87908"/>
                  </a:lnTo>
                  <a:lnTo>
                    <a:pt x="13456" y="33379"/>
                  </a:lnTo>
                  <a:lnTo>
                    <a:pt x="15989" y="22445"/>
                  </a:lnTo>
                  <a:lnTo>
                    <a:pt x="21188" y="13985"/>
                  </a:lnTo>
                  <a:lnTo>
                    <a:pt x="36323" y="1466"/>
                  </a:lnTo>
                  <a:lnTo>
                    <a:pt x="45272" y="0"/>
                  </a:lnTo>
                  <a:lnTo>
                    <a:pt x="64575" y="4609"/>
                  </a:lnTo>
                  <a:lnTo>
                    <a:pt x="78612" y="17576"/>
                  </a:lnTo>
                  <a:lnTo>
                    <a:pt x="97157" y="54497"/>
                  </a:lnTo>
                  <a:lnTo>
                    <a:pt x="107334" y="108123"/>
                  </a:lnTo>
                  <a:lnTo>
                    <a:pt x="115814" y="1269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00428" y="970398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5590" y="58617"/>
                  </a:lnTo>
                  <a:lnTo>
                    <a:pt x="10724" y="121196"/>
                  </a:lnTo>
                  <a:lnTo>
                    <a:pt x="17475" y="172520"/>
                  </a:lnTo>
                  <a:lnTo>
                    <a:pt x="21166" y="223603"/>
                  </a:lnTo>
                  <a:lnTo>
                    <a:pt x="29181" y="283378"/>
                  </a:lnTo>
                  <a:lnTo>
                    <a:pt x="33993" y="316761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984615" y="1138854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10529"/>
                  </a:moveTo>
                  <a:lnTo>
                    <a:pt x="172485" y="3293"/>
                  </a:lnTo>
                  <a:lnTo>
                    <a:pt x="113143" y="650"/>
                  </a:lnTo>
                  <a:lnTo>
                    <a:pt x="50686" y="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84657" y="1149382"/>
              <a:ext cx="105286" cy="174198"/>
            </a:xfrm>
            <a:custGeom>
              <a:avLst/>
              <a:gdLst/>
              <a:ahLst/>
              <a:cxnLst/>
              <a:rect l="0" t="0" r="0" b="0"/>
              <a:pathLst>
                <a:path w="105286" h="174198">
                  <a:moveTo>
                    <a:pt x="0" y="73700"/>
                  </a:moveTo>
                  <a:lnTo>
                    <a:pt x="25193" y="127575"/>
                  </a:lnTo>
                  <a:lnTo>
                    <a:pt x="44663" y="165580"/>
                  </a:lnTo>
                  <a:lnTo>
                    <a:pt x="50832" y="173558"/>
                  </a:lnTo>
                  <a:lnTo>
                    <a:pt x="53775" y="174197"/>
                  </a:lnTo>
                  <a:lnTo>
                    <a:pt x="54567" y="169944"/>
                  </a:lnTo>
                  <a:lnTo>
                    <a:pt x="41358" y="115020"/>
                  </a:lnTo>
                  <a:lnTo>
                    <a:pt x="34481" y="80874"/>
                  </a:lnTo>
                  <a:lnTo>
                    <a:pt x="35212" y="55831"/>
                  </a:lnTo>
                  <a:lnTo>
                    <a:pt x="43336" y="33003"/>
                  </a:lnTo>
                  <a:lnTo>
                    <a:pt x="57864" y="17398"/>
                  </a:lnTo>
                  <a:lnTo>
                    <a:pt x="74850" y="773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29118" y="1198112"/>
              <a:ext cx="192452" cy="119409"/>
            </a:xfrm>
            <a:custGeom>
              <a:avLst/>
              <a:gdLst/>
              <a:ahLst/>
              <a:cxnLst/>
              <a:rect l="0" t="0" r="0" b="0"/>
              <a:pathLst>
                <a:path w="192452" h="119409">
                  <a:moveTo>
                    <a:pt x="118751" y="24970"/>
                  </a:moveTo>
                  <a:lnTo>
                    <a:pt x="100770" y="9329"/>
                  </a:lnTo>
                  <a:lnTo>
                    <a:pt x="83853" y="1251"/>
                  </a:lnTo>
                  <a:lnTo>
                    <a:pt x="61517" y="0"/>
                  </a:lnTo>
                  <a:lnTo>
                    <a:pt x="38331" y="4514"/>
                  </a:lnTo>
                  <a:lnTo>
                    <a:pt x="20228" y="14319"/>
                  </a:lnTo>
                  <a:lnTo>
                    <a:pt x="7502" y="32714"/>
                  </a:lnTo>
                  <a:lnTo>
                    <a:pt x="2471" y="44171"/>
                  </a:lnTo>
                  <a:lnTo>
                    <a:pt x="0" y="69379"/>
                  </a:lnTo>
                  <a:lnTo>
                    <a:pt x="3971" y="93840"/>
                  </a:lnTo>
                  <a:lnTo>
                    <a:pt x="13536" y="112511"/>
                  </a:lnTo>
                  <a:lnTo>
                    <a:pt x="21701" y="117256"/>
                  </a:lnTo>
                  <a:lnTo>
                    <a:pt x="43253" y="119408"/>
                  </a:lnTo>
                  <a:lnTo>
                    <a:pt x="53211" y="116005"/>
                  </a:lnTo>
                  <a:lnTo>
                    <a:pt x="70515" y="102865"/>
                  </a:lnTo>
                  <a:lnTo>
                    <a:pt x="87821" y="70147"/>
                  </a:lnTo>
                  <a:lnTo>
                    <a:pt x="100358" y="36406"/>
                  </a:lnTo>
                  <a:lnTo>
                    <a:pt x="104149" y="33764"/>
                  </a:lnTo>
                  <a:lnTo>
                    <a:pt x="107846" y="36682"/>
                  </a:lnTo>
                  <a:lnTo>
                    <a:pt x="127775" y="63808"/>
                  </a:lnTo>
                  <a:lnTo>
                    <a:pt x="153010" y="84701"/>
                  </a:lnTo>
                  <a:lnTo>
                    <a:pt x="169462" y="92461"/>
                  </a:lnTo>
                  <a:lnTo>
                    <a:pt x="192451" y="98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526508" y="980926"/>
              <a:ext cx="26646" cy="336913"/>
            </a:xfrm>
            <a:custGeom>
              <a:avLst/>
              <a:gdLst/>
              <a:ahLst/>
              <a:cxnLst/>
              <a:rect l="0" t="0" r="0" b="0"/>
              <a:pathLst>
                <a:path w="26646" h="336913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1" y="127784"/>
                  </a:lnTo>
                  <a:lnTo>
                    <a:pt x="11087" y="185639"/>
                  </a:lnTo>
                  <a:lnTo>
                    <a:pt x="15124" y="239268"/>
                  </a:lnTo>
                  <a:lnTo>
                    <a:pt x="19040" y="291802"/>
                  </a:lnTo>
                  <a:lnTo>
                    <a:pt x="2664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839489" y="981344"/>
              <a:ext cx="153025" cy="313922"/>
            </a:xfrm>
            <a:custGeom>
              <a:avLst/>
              <a:gdLst/>
              <a:ahLst/>
              <a:cxnLst/>
              <a:rect l="0" t="0" r="0" b="0"/>
              <a:pathLst>
                <a:path w="153025" h="313922">
                  <a:moveTo>
                    <a:pt x="18991" y="94339"/>
                  </a:moveTo>
                  <a:lnTo>
                    <a:pt x="18991" y="146389"/>
                  </a:lnTo>
                  <a:lnTo>
                    <a:pt x="22111" y="196329"/>
                  </a:lnTo>
                  <a:lnTo>
                    <a:pt x="30444" y="243881"/>
                  </a:lnTo>
                  <a:lnTo>
                    <a:pt x="43740" y="306762"/>
                  </a:lnTo>
                  <a:lnTo>
                    <a:pt x="44849" y="313163"/>
                  </a:lnTo>
                  <a:lnTo>
                    <a:pt x="44419" y="313921"/>
                  </a:lnTo>
                  <a:lnTo>
                    <a:pt x="42962" y="310917"/>
                  </a:lnTo>
                  <a:lnTo>
                    <a:pt x="37312" y="259889"/>
                  </a:lnTo>
                  <a:lnTo>
                    <a:pt x="25470" y="200480"/>
                  </a:lnTo>
                  <a:lnTo>
                    <a:pt x="11866" y="141994"/>
                  </a:lnTo>
                  <a:lnTo>
                    <a:pt x="0" y="78951"/>
                  </a:lnTo>
                  <a:lnTo>
                    <a:pt x="4135" y="37787"/>
                  </a:lnTo>
                  <a:lnTo>
                    <a:pt x="15899" y="16172"/>
                  </a:lnTo>
                  <a:lnTo>
                    <a:pt x="23949" y="7133"/>
                  </a:lnTo>
                  <a:lnTo>
                    <a:pt x="32825" y="2276"/>
                  </a:lnTo>
                  <a:lnTo>
                    <a:pt x="52045" y="0"/>
                  </a:lnTo>
                  <a:lnTo>
                    <a:pt x="69167" y="6007"/>
                  </a:lnTo>
                  <a:lnTo>
                    <a:pt x="129687" y="49091"/>
                  </a:lnTo>
                  <a:lnTo>
                    <a:pt x="146287" y="75473"/>
                  </a:lnTo>
                  <a:lnTo>
                    <a:pt x="153024" y="111106"/>
                  </a:lnTo>
                  <a:lnTo>
                    <a:pt x="149432" y="145710"/>
                  </a:lnTo>
                  <a:lnTo>
                    <a:pt x="137796" y="164354"/>
                  </a:lnTo>
                  <a:lnTo>
                    <a:pt x="120926" y="179269"/>
                  </a:lnTo>
                  <a:lnTo>
                    <a:pt x="82162" y="199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058522" y="970398"/>
              <a:ext cx="42114" cy="368498"/>
            </a:xfrm>
            <a:custGeom>
              <a:avLst/>
              <a:gdLst/>
              <a:ahLst/>
              <a:cxnLst/>
              <a:rect l="0" t="0" r="0" b="0"/>
              <a:pathLst>
                <a:path w="42114" h="368498">
                  <a:moveTo>
                    <a:pt x="0" y="0"/>
                  </a:moveTo>
                  <a:lnTo>
                    <a:pt x="8333" y="48931"/>
                  </a:lnTo>
                  <a:lnTo>
                    <a:pt x="12997" y="99896"/>
                  </a:lnTo>
                  <a:lnTo>
                    <a:pt x="18669" y="159450"/>
                  </a:lnTo>
                  <a:lnTo>
                    <a:pt x="23469" y="218430"/>
                  </a:lnTo>
                  <a:lnTo>
                    <a:pt x="35571" y="279583"/>
                  </a:lnTo>
                  <a:lnTo>
                    <a:pt x="41252" y="341509"/>
                  </a:lnTo>
                  <a:lnTo>
                    <a:pt x="4211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157544" y="1126752"/>
              <a:ext cx="195776" cy="191087"/>
            </a:xfrm>
            <a:custGeom>
              <a:avLst/>
              <a:gdLst/>
              <a:ahLst/>
              <a:cxnLst/>
              <a:rect l="0" t="0" r="0" b="0"/>
              <a:pathLst>
                <a:path w="195776" h="191087">
                  <a:moveTo>
                    <a:pt x="90490" y="138444"/>
                  </a:moveTo>
                  <a:lnTo>
                    <a:pt x="97725" y="110888"/>
                  </a:lnTo>
                  <a:lnTo>
                    <a:pt x="97249" y="57785"/>
                  </a:lnTo>
                  <a:lnTo>
                    <a:pt x="91155" y="35915"/>
                  </a:lnTo>
                  <a:lnTo>
                    <a:pt x="80647" y="18396"/>
                  </a:lnTo>
                  <a:lnTo>
                    <a:pt x="65058" y="5931"/>
                  </a:lnTo>
                  <a:lnTo>
                    <a:pt x="55988" y="969"/>
                  </a:lnTo>
                  <a:lnTo>
                    <a:pt x="47602" y="0"/>
                  </a:lnTo>
                  <a:lnTo>
                    <a:pt x="32044" y="5164"/>
                  </a:lnTo>
                  <a:lnTo>
                    <a:pt x="17331" y="21497"/>
                  </a:lnTo>
                  <a:lnTo>
                    <a:pt x="10132" y="32403"/>
                  </a:lnTo>
                  <a:lnTo>
                    <a:pt x="0" y="75699"/>
                  </a:lnTo>
                  <a:lnTo>
                    <a:pt x="2587" y="114394"/>
                  </a:lnTo>
                  <a:lnTo>
                    <a:pt x="16352" y="148085"/>
                  </a:lnTo>
                  <a:lnTo>
                    <a:pt x="31804" y="163396"/>
                  </a:lnTo>
                  <a:lnTo>
                    <a:pt x="40837" y="169117"/>
                  </a:lnTo>
                  <a:lnTo>
                    <a:pt x="60234" y="172353"/>
                  </a:lnTo>
                  <a:lnTo>
                    <a:pt x="70319" y="171579"/>
                  </a:lnTo>
                  <a:lnTo>
                    <a:pt x="79382" y="166383"/>
                  </a:lnTo>
                  <a:lnTo>
                    <a:pt x="95692" y="148132"/>
                  </a:lnTo>
                  <a:lnTo>
                    <a:pt x="104501" y="124422"/>
                  </a:lnTo>
                  <a:lnTo>
                    <a:pt x="107246" y="98287"/>
                  </a:lnTo>
                  <a:lnTo>
                    <a:pt x="103384" y="66624"/>
                  </a:lnTo>
                  <a:lnTo>
                    <a:pt x="102595" y="68337"/>
                  </a:lnTo>
                  <a:lnTo>
                    <a:pt x="102889" y="82719"/>
                  </a:lnTo>
                  <a:lnTo>
                    <a:pt x="110802" y="115954"/>
                  </a:lnTo>
                  <a:lnTo>
                    <a:pt x="133844" y="156098"/>
                  </a:lnTo>
                  <a:lnTo>
                    <a:pt x="148363" y="170857"/>
                  </a:lnTo>
                  <a:lnTo>
                    <a:pt x="180041" y="186744"/>
                  </a:lnTo>
                  <a:lnTo>
                    <a:pt x="195775" y="191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374377" y="1191497"/>
              <a:ext cx="21058" cy="147399"/>
            </a:xfrm>
            <a:custGeom>
              <a:avLst/>
              <a:gdLst/>
              <a:ahLst/>
              <a:cxnLst/>
              <a:rect l="0" t="0" r="0" b="0"/>
              <a:pathLst>
                <a:path w="21058" h="147399">
                  <a:moveTo>
                    <a:pt x="0" y="0"/>
                  </a:moveTo>
                  <a:lnTo>
                    <a:pt x="0" y="58616"/>
                  </a:lnTo>
                  <a:lnTo>
                    <a:pt x="11453" y="115213"/>
                  </a:lnTo>
                  <a:lnTo>
                    <a:pt x="21057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363848" y="10756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458604" y="1151069"/>
              <a:ext cx="151949" cy="187827"/>
            </a:xfrm>
            <a:custGeom>
              <a:avLst/>
              <a:gdLst/>
              <a:ahLst/>
              <a:cxnLst/>
              <a:rect l="0" t="0" r="0" b="0"/>
              <a:pathLst>
                <a:path w="151949" h="187827">
                  <a:moveTo>
                    <a:pt x="0" y="40427"/>
                  </a:moveTo>
                  <a:lnTo>
                    <a:pt x="23720" y="99044"/>
                  </a:lnTo>
                  <a:lnTo>
                    <a:pt x="42003" y="155641"/>
                  </a:lnTo>
                  <a:lnTo>
                    <a:pt x="46744" y="168843"/>
                  </a:lnTo>
                  <a:lnTo>
                    <a:pt x="31036" y="113119"/>
                  </a:lnTo>
                  <a:lnTo>
                    <a:pt x="17440" y="66225"/>
                  </a:lnTo>
                  <a:lnTo>
                    <a:pt x="18166" y="25714"/>
                  </a:lnTo>
                  <a:lnTo>
                    <a:pt x="22639" y="15411"/>
                  </a:lnTo>
                  <a:lnTo>
                    <a:pt x="36968" y="843"/>
                  </a:lnTo>
                  <a:lnTo>
                    <a:pt x="45702" y="0"/>
                  </a:lnTo>
                  <a:lnTo>
                    <a:pt x="64766" y="8422"/>
                  </a:lnTo>
                  <a:lnTo>
                    <a:pt x="111828" y="56783"/>
                  </a:lnTo>
                  <a:lnTo>
                    <a:pt x="135884" y="112699"/>
                  </a:lnTo>
                  <a:lnTo>
                    <a:pt x="151948" y="164242"/>
                  </a:lnTo>
                  <a:lnTo>
                    <a:pt x="147400" y="1878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658646" y="1101679"/>
              <a:ext cx="221713" cy="258274"/>
            </a:xfrm>
            <a:custGeom>
              <a:avLst/>
              <a:gdLst/>
              <a:ahLst/>
              <a:cxnLst/>
              <a:rect l="0" t="0" r="0" b="0"/>
              <a:pathLst>
                <a:path w="221713" h="258274">
                  <a:moveTo>
                    <a:pt x="126342" y="5589"/>
                  </a:moveTo>
                  <a:lnTo>
                    <a:pt x="109574" y="0"/>
                  </a:lnTo>
                  <a:lnTo>
                    <a:pt x="91984" y="376"/>
                  </a:lnTo>
                  <a:lnTo>
                    <a:pt x="72467" y="5612"/>
                  </a:lnTo>
                  <a:lnTo>
                    <a:pt x="52094" y="15738"/>
                  </a:lnTo>
                  <a:lnTo>
                    <a:pt x="26484" y="40182"/>
                  </a:lnTo>
                  <a:lnTo>
                    <a:pt x="17620" y="62688"/>
                  </a:lnTo>
                  <a:lnTo>
                    <a:pt x="15256" y="75241"/>
                  </a:lnTo>
                  <a:lnTo>
                    <a:pt x="17190" y="84779"/>
                  </a:lnTo>
                  <a:lnTo>
                    <a:pt x="21988" y="92308"/>
                  </a:lnTo>
                  <a:lnTo>
                    <a:pt x="36679" y="103792"/>
                  </a:lnTo>
                  <a:lnTo>
                    <a:pt x="80945" y="120697"/>
                  </a:lnTo>
                  <a:lnTo>
                    <a:pt x="139731" y="135301"/>
                  </a:lnTo>
                  <a:lnTo>
                    <a:pt x="186829" y="150621"/>
                  </a:lnTo>
                  <a:lnTo>
                    <a:pt x="204307" y="162075"/>
                  </a:lnTo>
                  <a:lnTo>
                    <a:pt x="216755" y="178084"/>
                  </a:lnTo>
                  <a:lnTo>
                    <a:pt x="221712" y="187266"/>
                  </a:lnTo>
                  <a:lnTo>
                    <a:pt x="221508" y="196897"/>
                  </a:lnTo>
                  <a:lnTo>
                    <a:pt x="211922" y="216957"/>
                  </a:lnTo>
                  <a:lnTo>
                    <a:pt x="202113" y="223710"/>
                  </a:lnTo>
                  <a:lnTo>
                    <a:pt x="160361" y="233215"/>
                  </a:lnTo>
                  <a:lnTo>
                    <a:pt x="100090" y="239545"/>
                  </a:lnTo>
                  <a:lnTo>
                    <a:pt x="36928" y="251714"/>
                  </a:lnTo>
                  <a:lnTo>
                    <a:pt x="0" y="258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784988" y="917755"/>
              <a:ext cx="167840" cy="694882"/>
            </a:xfrm>
            <a:custGeom>
              <a:avLst/>
              <a:gdLst/>
              <a:ahLst/>
              <a:cxnLst/>
              <a:rect l="0" t="0" r="0" b="0"/>
              <a:pathLst>
                <a:path w="167840" h="694882">
                  <a:moveTo>
                    <a:pt x="52643" y="0"/>
                  </a:moveTo>
                  <a:lnTo>
                    <a:pt x="69453" y="19151"/>
                  </a:lnTo>
                  <a:lnTo>
                    <a:pt x="107868" y="76671"/>
                  </a:lnTo>
                  <a:lnTo>
                    <a:pt x="132971" y="137132"/>
                  </a:lnTo>
                  <a:lnTo>
                    <a:pt x="150857" y="195137"/>
                  </a:lnTo>
                  <a:lnTo>
                    <a:pt x="165330" y="255158"/>
                  </a:lnTo>
                  <a:lnTo>
                    <a:pt x="167839" y="309325"/>
                  </a:lnTo>
                  <a:lnTo>
                    <a:pt x="159929" y="366255"/>
                  </a:lnTo>
                  <a:lnTo>
                    <a:pt x="147101" y="429493"/>
                  </a:lnTo>
                  <a:lnTo>
                    <a:pt x="127713" y="487391"/>
                  </a:lnTo>
                  <a:lnTo>
                    <a:pt x="100183" y="543888"/>
                  </a:lnTo>
                  <a:lnTo>
                    <a:pt x="65283" y="600108"/>
                  </a:lnTo>
                  <a:lnTo>
                    <a:pt x="22289" y="660737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404304" y="1486294"/>
            <a:ext cx="3227310" cy="1244789"/>
            <a:chOff x="1404304" y="1486294"/>
            <a:chExt cx="3227310" cy="1244789"/>
          </a:xfrm>
        </p:grpSpPr>
        <p:sp>
          <p:nvSpPr>
            <p:cNvPr id="57" name="Freeform 56"/>
            <p:cNvSpPr/>
            <p:nvPr/>
          </p:nvSpPr>
          <p:spPr>
            <a:xfrm>
              <a:off x="1404304" y="1486294"/>
              <a:ext cx="3227310" cy="320871"/>
            </a:xfrm>
            <a:custGeom>
              <a:avLst/>
              <a:gdLst/>
              <a:ahLst/>
              <a:cxnLst/>
              <a:rect l="0" t="0" r="0" b="0"/>
              <a:pathLst>
                <a:path w="3227310" h="320871">
                  <a:moveTo>
                    <a:pt x="3221720" y="0"/>
                  </a:moveTo>
                  <a:lnTo>
                    <a:pt x="3227309" y="58617"/>
                  </a:lnTo>
                  <a:lnTo>
                    <a:pt x="3225196" y="93408"/>
                  </a:lnTo>
                  <a:lnTo>
                    <a:pt x="3213906" y="112095"/>
                  </a:lnTo>
                  <a:lnTo>
                    <a:pt x="3205982" y="120353"/>
                  </a:lnTo>
                  <a:lnTo>
                    <a:pt x="3184700" y="129530"/>
                  </a:lnTo>
                  <a:lnTo>
                    <a:pt x="3126465" y="143140"/>
                  </a:lnTo>
                  <a:lnTo>
                    <a:pt x="3065344" y="152428"/>
                  </a:lnTo>
                  <a:lnTo>
                    <a:pt x="3008235" y="168656"/>
                  </a:lnTo>
                  <a:lnTo>
                    <a:pt x="2954422" y="176945"/>
                  </a:lnTo>
                  <a:lnTo>
                    <a:pt x="2893066" y="187049"/>
                  </a:lnTo>
                  <a:lnTo>
                    <a:pt x="2838736" y="194616"/>
                  </a:lnTo>
                  <a:lnTo>
                    <a:pt x="2782944" y="198970"/>
                  </a:lnTo>
                  <a:lnTo>
                    <a:pt x="2726863" y="199830"/>
                  </a:lnTo>
                  <a:lnTo>
                    <a:pt x="2670725" y="200000"/>
                  </a:lnTo>
                  <a:lnTo>
                    <a:pt x="2620642" y="207269"/>
                  </a:lnTo>
                  <a:lnTo>
                    <a:pt x="2559969" y="209918"/>
                  </a:lnTo>
                  <a:lnTo>
                    <a:pt x="2502578" y="210442"/>
                  </a:lnTo>
                  <a:lnTo>
                    <a:pt x="2446181" y="210545"/>
                  </a:lnTo>
                  <a:lnTo>
                    <a:pt x="2386861" y="210565"/>
                  </a:lnTo>
                  <a:lnTo>
                    <a:pt x="2336405" y="210569"/>
                  </a:lnTo>
                  <a:lnTo>
                    <a:pt x="2284411" y="210570"/>
                  </a:lnTo>
                  <a:lnTo>
                    <a:pt x="2225618" y="216160"/>
                  </a:lnTo>
                  <a:lnTo>
                    <a:pt x="2172974" y="218953"/>
                  </a:lnTo>
                  <a:lnTo>
                    <a:pt x="2111179" y="211905"/>
                  </a:lnTo>
                  <a:lnTo>
                    <a:pt x="2050659" y="219079"/>
                  </a:lnTo>
                  <a:lnTo>
                    <a:pt x="1990842" y="215111"/>
                  </a:lnTo>
                  <a:lnTo>
                    <a:pt x="1932276" y="212637"/>
                  </a:lnTo>
                  <a:lnTo>
                    <a:pt x="1869215" y="219753"/>
                  </a:lnTo>
                  <a:lnTo>
                    <a:pt x="1806909" y="214767"/>
                  </a:lnTo>
                  <a:lnTo>
                    <a:pt x="1745209" y="219502"/>
                  </a:lnTo>
                  <a:lnTo>
                    <a:pt x="1682631" y="220783"/>
                  </a:lnTo>
                  <a:lnTo>
                    <a:pt x="1633815" y="221005"/>
                  </a:lnTo>
                  <a:lnTo>
                    <a:pt x="1582306" y="221071"/>
                  </a:lnTo>
                  <a:lnTo>
                    <a:pt x="1519735" y="221094"/>
                  </a:lnTo>
                  <a:lnTo>
                    <a:pt x="1469476" y="221097"/>
                  </a:lnTo>
                  <a:lnTo>
                    <a:pt x="1417540" y="221098"/>
                  </a:lnTo>
                  <a:lnTo>
                    <a:pt x="1366277" y="221099"/>
                  </a:lnTo>
                  <a:lnTo>
                    <a:pt x="1306440" y="217979"/>
                  </a:lnTo>
                  <a:lnTo>
                    <a:pt x="1243971" y="212034"/>
                  </a:lnTo>
                  <a:lnTo>
                    <a:pt x="1182542" y="210859"/>
                  </a:lnTo>
                  <a:lnTo>
                    <a:pt x="1132481" y="210656"/>
                  </a:lnTo>
                  <a:lnTo>
                    <a:pt x="1081773" y="210596"/>
                  </a:lnTo>
                  <a:lnTo>
                    <a:pt x="1025244" y="213695"/>
                  </a:lnTo>
                  <a:lnTo>
                    <a:pt x="974347" y="219636"/>
                  </a:lnTo>
                  <a:lnTo>
                    <a:pt x="913167" y="214744"/>
                  </a:lnTo>
                  <a:lnTo>
                    <a:pt x="861741" y="219497"/>
                  </a:lnTo>
                  <a:lnTo>
                    <a:pt x="801280" y="220782"/>
                  </a:lnTo>
                  <a:lnTo>
                    <a:pt x="740248" y="228272"/>
                  </a:lnTo>
                  <a:lnTo>
                    <a:pt x="691425" y="230633"/>
                  </a:lnTo>
                  <a:lnTo>
                    <a:pt x="632413" y="231431"/>
                  </a:lnTo>
                  <a:lnTo>
                    <a:pt x="581286" y="237178"/>
                  </a:lnTo>
                  <a:lnTo>
                    <a:pt x="528986" y="248408"/>
                  </a:lnTo>
                  <a:lnTo>
                    <a:pt x="473595" y="254959"/>
                  </a:lnTo>
                  <a:lnTo>
                    <a:pt x="417593" y="261583"/>
                  </a:lnTo>
                  <a:lnTo>
                    <a:pt x="361471" y="270127"/>
                  </a:lnTo>
                  <a:lnTo>
                    <a:pt x="305325" y="276147"/>
                  </a:lnTo>
                  <a:lnTo>
                    <a:pt x="249174" y="282665"/>
                  </a:lnTo>
                  <a:lnTo>
                    <a:pt x="187317" y="292392"/>
                  </a:lnTo>
                  <a:lnTo>
                    <a:pt x="127439" y="302887"/>
                  </a:lnTo>
                  <a:lnTo>
                    <a:pt x="68254" y="313917"/>
                  </a:lnTo>
                  <a:lnTo>
                    <a:pt x="33091" y="320870"/>
                  </a:lnTo>
                  <a:lnTo>
                    <a:pt x="24401" y="319199"/>
                  </a:lnTo>
                  <a:lnTo>
                    <a:pt x="17437" y="314575"/>
                  </a:lnTo>
                  <a:lnTo>
                    <a:pt x="11624" y="307983"/>
                  </a:lnTo>
                  <a:lnTo>
                    <a:pt x="5166" y="288180"/>
                  </a:lnTo>
                  <a:lnTo>
                    <a:pt x="680" y="22724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29581" y="1728450"/>
              <a:ext cx="232983" cy="423265"/>
            </a:xfrm>
            <a:custGeom>
              <a:avLst/>
              <a:gdLst/>
              <a:ahLst/>
              <a:cxnLst/>
              <a:rect l="0" t="0" r="0" b="0"/>
              <a:pathLst>
                <a:path w="232983" h="423265">
                  <a:moveTo>
                    <a:pt x="106640" y="0"/>
                  </a:moveTo>
                  <a:lnTo>
                    <a:pt x="101051" y="16767"/>
                  </a:lnTo>
                  <a:lnTo>
                    <a:pt x="101426" y="34358"/>
                  </a:lnTo>
                  <a:lnTo>
                    <a:pt x="103153" y="53875"/>
                  </a:lnTo>
                  <a:lnTo>
                    <a:pt x="97270" y="111036"/>
                  </a:lnTo>
                  <a:lnTo>
                    <a:pt x="104597" y="170946"/>
                  </a:lnTo>
                  <a:lnTo>
                    <a:pt x="106236" y="230689"/>
                  </a:lnTo>
                  <a:lnTo>
                    <a:pt x="106560" y="291580"/>
                  </a:lnTo>
                  <a:lnTo>
                    <a:pt x="106617" y="340377"/>
                  </a:lnTo>
                  <a:lnTo>
                    <a:pt x="103516" y="396261"/>
                  </a:lnTo>
                  <a:lnTo>
                    <a:pt x="101048" y="408064"/>
                  </a:lnTo>
                  <a:lnTo>
                    <a:pt x="95893" y="413592"/>
                  </a:lnTo>
                  <a:lnTo>
                    <a:pt x="88947" y="414938"/>
                  </a:lnTo>
                  <a:lnTo>
                    <a:pt x="80806" y="413496"/>
                  </a:lnTo>
                  <a:lnTo>
                    <a:pt x="65523" y="405654"/>
                  </a:lnTo>
                  <a:lnTo>
                    <a:pt x="58171" y="400287"/>
                  </a:lnTo>
                  <a:lnTo>
                    <a:pt x="46884" y="384966"/>
                  </a:lnTo>
                  <a:lnTo>
                    <a:pt x="11259" y="325980"/>
                  </a:lnTo>
                  <a:lnTo>
                    <a:pt x="4448" y="315586"/>
                  </a:lnTo>
                  <a:lnTo>
                    <a:pt x="1078" y="313336"/>
                  </a:lnTo>
                  <a:lnTo>
                    <a:pt x="0" y="316515"/>
                  </a:lnTo>
                  <a:lnTo>
                    <a:pt x="452" y="323314"/>
                  </a:lnTo>
                  <a:lnTo>
                    <a:pt x="7193" y="337108"/>
                  </a:lnTo>
                  <a:lnTo>
                    <a:pt x="64678" y="400088"/>
                  </a:lnTo>
                  <a:lnTo>
                    <a:pt x="79801" y="412953"/>
                  </a:lnTo>
                  <a:lnTo>
                    <a:pt x="98221" y="422571"/>
                  </a:lnTo>
                  <a:lnTo>
                    <a:pt x="106876" y="423264"/>
                  </a:lnTo>
                  <a:lnTo>
                    <a:pt x="122733" y="417794"/>
                  </a:lnTo>
                  <a:lnTo>
                    <a:pt x="166174" y="381933"/>
                  </a:lnTo>
                  <a:lnTo>
                    <a:pt x="214257" y="326154"/>
                  </a:lnTo>
                  <a:lnTo>
                    <a:pt x="23298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01169" y="2360160"/>
              <a:ext cx="208628" cy="370923"/>
            </a:xfrm>
            <a:custGeom>
              <a:avLst/>
              <a:gdLst/>
              <a:ahLst/>
              <a:cxnLst/>
              <a:rect l="0" t="0" r="0" b="0"/>
              <a:pathLst>
                <a:path w="208628" h="370923">
                  <a:moveTo>
                    <a:pt x="19114" y="157927"/>
                  </a:moveTo>
                  <a:lnTo>
                    <a:pt x="10049" y="216544"/>
                  </a:lnTo>
                  <a:lnTo>
                    <a:pt x="17280" y="269548"/>
                  </a:lnTo>
                  <a:lnTo>
                    <a:pt x="27783" y="331420"/>
                  </a:lnTo>
                  <a:lnTo>
                    <a:pt x="35341" y="370922"/>
                  </a:lnTo>
                  <a:lnTo>
                    <a:pt x="34611" y="370114"/>
                  </a:lnTo>
                  <a:lnTo>
                    <a:pt x="23061" y="333182"/>
                  </a:lnTo>
                  <a:lnTo>
                    <a:pt x="16774" y="282839"/>
                  </a:lnTo>
                  <a:lnTo>
                    <a:pt x="2428" y="221126"/>
                  </a:lnTo>
                  <a:lnTo>
                    <a:pt x="0" y="194985"/>
                  </a:lnTo>
                  <a:lnTo>
                    <a:pt x="5160" y="170888"/>
                  </a:lnTo>
                  <a:lnTo>
                    <a:pt x="34087" y="117303"/>
                  </a:lnTo>
                  <a:lnTo>
                    <a:pt x="56826" y="92728"/>
                  </a:lnTo>
                  <a:lnTo>
                    <a:pt x="117793" y="49263"/>
                  </a:lnTo>
                  <a:lnTo>
                    <a:pt x="175940" y="19644"/>
                  </a:lnTo>
                  <a:lnTo>
                    <a:pt x="208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20283" y="2581258"/>
              <a:ext cx="126343" cy="63172"/>
            </a:xfrm>
            <a:custGeom>
              <a:avLst/>
              <a:gdLst/>
              <a:ahLst/>
              <a:cxnLst/>
              <a:rect l="0" t="0" r="0" b="0"/>
              <a:pathLst>
                <a:path w="126343" h="63172">
                  <a:moveTo>
                    <a:pt x="126342" y="0"/>
                  </a:moveTo>
                  <a:lnTo>
                    <a:pt x="72467" y="27511"/>
                  </a:lnTo>
                  <a:lnTo>
                    <a:pt x="13930" y="4908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15412" y="2518087"/>
              <a:ext cx="89142" cy="191930"/>
            </a:xfrm>
            <a:custGeom>
              <a:avLst/>
              <a:gdLst/>
              <a:ahLst/>
              <a:cxnLst/>
              <a:rect l="0" t="0" r="0" b="0"/>
              <a:pathLst>
                <a:path w="89142" h="191930">
                  <a:moveTo>
                    <a:pt x="4913" y="105285"/>
                  </a:moveTo>
                  <a:lnTo>
                    <a:pt x="8032" y="147977"/>
                  </a:lnTo>
                  <a:lnTo>
                    <a:pt x="20531" y="191929"/>
                  </a:lnTo>
                  <a:lnTo>
                    <a:pt x="7636" y="137511"/>
                  </a:lnTo>
                  <a:lnTo>
                    <a:pt x="0" y="98586"/>
                  </a:lnTo>
                  <a:lnTo>
                    <a:pt x="1949" y="75401"/>
                  </a:lnTo>
                  <a:lnTo>
                    <a:pt x="15213" y="42618"/>
                  </a:lnTo>
                  <a:lnTo>
                    <a:pt x="30547" y="27520"/>
                  </a:lnTo>
                  <a:lnTo>
                    <a:pt x="891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657195" y="2505638"/>
              <a:ext cx="157928" cy="199038"/>
            </a:xfrm>
            <a:custGeom>
              <a:avLst/>
              <a:gdLst/>
              <a:ahLst/>
              <a:cxnLst/>
              <a:rect l="0" t="0" r="0" b="0"/>
              <a:pathLst>
                <a:path w="157928" h="199038">
                  <a:moveTo>
                    <a:pt x="0" y="86149"/>
                  </a:moveTo>
                  <a:lnTo>
                    <a:pt x="37478" y="94482"/>
                  </a:lnTo>
                  <a:lnTo>
                    <a:pt x="88901" y="96243"/>
                  </a:lnTo>
                  <a:lnTo>
                    <a:pt x="113211" y="90245"/>
                  </a:lnTo>
                  <a:lnTo>
                    <a:pt x="124607" y="85370"/>
                  </a:lnTo>
                  <a:lnTo>
                    <a:pt x="140389" y="70595"/>
                  </a:lnTo>
                  <a:lnTo>
                    <a:pt x="146235" y="61741"/>
                  </a:lnTo>
                  <a:lnTo>
                    <a:pt x="149611" y="39426"/>
                  </a:lnTo>
                  <a:lnTo>
                    <a:pt x="148874" y="26924"/>
                  </a:lnTo>
                  <a:lnTo>
                    <a:pt x="144873" y="17420"/>
                  </a:lnTo>
                  <a:lnTo>
                    <a:pt x="131068" y="3740"/>
                  </a:lnTo>
                  <a:lnTo>
                    <a:pt x="110115" y="0"/>
                  </a:lnTo>
                  <a:lnTo>
                    <a:pt x="86375" y="3406"/>
                  </a:lnTo>
                  <a:lnTo>
                    <a:pt x="64125" y="12720"/>
                  </a:lnTo>
                  <a:lnTo>
                    <a:pt x="37457" y="36706"/>
                  </a:lnTo>
                  <a:lnTo>
                    <a:pt x="20327" y="71629"/>
                  </a:lnTo>
                  <a:lnTo>
                    <a:pt x="13432" y="111612"/>
                  </a:lnTo>
                  <a:lnTo>
                    <a:pt x="18058" y="136070"/>
                  </a:lnTo>
                  <a:lnTo>
                    <a:pt x="33816" y="166451"/>
                  </a:lnTo>
                  <a:lnTo>
                    <a:pt x="47785" y="181500"/>
                  </a:lnTo>
                  <a:lnTo>
                    <a:pt x="65691" y="192088"/>
                  </a:lnTo>
                  <a:lnTo>
                    <a:pt x="101092" y="199037"/>
                  </a:lnTo>
                  <a:lnTo>
                    <a:pt x="157927" y="1914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86417" y="2478168"/>
              <a:ext cx="182025" cy="184280"/>
            </a:xfrm>
            <a:custGeom>
              <a:avLst/>
              <a:gdLst/>
              <a:ahLst/>
              <a:cxnLst/>
              <a:rect l="0" t="0" r="0" b="0"/>
              <a:pathLst>
                <a:path w="182025" h="184280">
                  <a:moveTo>
                    <a:pt x="139275" y="8334"/>
                  </a:moveTo>
                  <a:lnTo>
                    <a:pt x="101797" y="0"/>
                  </a:lnTo>
                  <a:lnTo>
                    <a:pt x="66950" y="1575"/>
                  </a:lnTo>
                  <a:lnTo>
                    <a:pt x="23733" y="12588"/>
                  </a:lnTo>
                  <a:lnTo>
                    <a:pt x="15454" y="18189"/>
                  </a:lnTo>
                  <a:lnTo>
                    <a:pt x="3135" y="33771"/>
                  </a:lnTo>
                  <a:lnTo>
                    <a:pt x="0" y="52394"/>
                  </a:lnTo>
                  <a:lnTo>
                    <a:pt x="802" y="62274"/>
                  </a:lnTo>
                  <a:lnTo>
                    <a:pt x="4846" y="70030"/>
                  </a:lnTo>
                  <a:lnTo>
                    <a:pt x="18698" y="81768"/>
                  </a:lnTo>
                  <a:lnTo>
                    <a:pt x="51816" y="89363"/>
                  </a:lnTo>
                  <a:lnTo>
                    <a:pt x="103759" y="93100"/>
                  </a:lnTo>
                  <a:lnTo>
                    <a:pt x="138111" y="101950"/>
                  </a:lnTo>
                  <a:lnTo>
                    <a:pt x="159815" y="112722"/>
                  </a:lnTo>
                  <a:lnTo>
                    <a:pt x="174920" y="128428"/>
                  </a:lnTo>
                  <a:lnTo>
                    <a:pt x="180586" y="137529"/>
                  </a:lnTo>
                  <a:lnTo>
                    <a:pt x="182024" y="145937"/>
                  </a:lnTo>
                  <a:lnTo>
                    <a:pt x="180643" y="153881"/>
                  </a:lnTo>
                  <a:lnTo>
                    <a:pt x="177382" y="161517"/>
                  </a:lnTo>
                  <a:lnTo>
                    <a:pt x="164401" y="173122"/>
                  </a:lnTo>
                  <a:lnTo>
                    <a:pt x="145763" y="181009"/>
                  </a:lnTo>
                  <a:lnTo>
                    <a:pt x="110132" y="184279"/>
                  </a:lnTo>
                  <a:lnTo>
                    <a:pt x="55047" y="176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99392" y="2349631"/>
              <a:ext cx="126343" cy="305328"/>
            </a:xfrm>
            <a:custGeom>
              <a:avLst/>
              <a:gdLst/>
              <a:ahLst/>
              <a:cxnLst/>
              <a:rect l="0" t="0" r="0" b="0"/>
              <a:pathLst>
                <a:path w="126343" h="305328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0723" y="165005"/>
                  </a:lnTo>
                  <a:lnTo>
                    <a:pt x="18669" y="221110"/>
                  </a:lnTo>
                  <a:lnTo>
                    <a:pt x="20585" y="277253"/>
                  </a:lnTo>
                  <a:lnTo>
                    <a:pt x="19573" y="283101"/>
                  </a:lnTo>
                  <a:lnTo>
                    <a:pt x="17728" y="283491"/>
                  </a:lnTo>
                  <a:lnTo>
                    <a:pt x="15328" y="280241"/>
                  </a:lnTo>
                  <a:lnTo>
                    <a:pt x="11950" y="253310"/>
                  </a:lnTo>
                  <a:lnTo>
                    <a:pt x="16539" y="221284"/>
                  </a:lnTo>
                  <a:lnTo>
                    <a:pt x="30897" y="195157"/>
                  </a:lnTo>
                  <a:lnTo>
                    <a:pt x="46487" y="183053"/>
                  </a:lnTo>
                  <a:lnTo>
                    <a:pt x="55558" y="178187"/>
                  </a:lnTo>
                  <a:lnTo>
                    <a:pt x="63945" y="178453"/>
                  </a:lnTo>
                  <a:lnTo>
                    <a:pt x="71875" y="182140"/>
                  </a:lnTo>
                  <a:lnTo>
                    <a:pt x="85757" y="195595"/>
                  </a:lnTo>
                  <a:lnTo>
                    <a:pt x="100149" y="224070"/>
                  </a:lnTo>
                  <a:lnTo>
                    <a:pt x="119109" y="283043"/>
                  </a:lnTo>
                  <a:lnTo>
                    <a:pt x="126342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534353" y="2370688"/>
              <a:ext cx="268623" cy="231849"/>
            </a:xfrm>
            <a:custGeom>
              <a:avLst/>
              <a:gdLst/>
              <a:ahLst/>
              <a:cxnLst/>
              <a:rect l="0" t="0" r="0" b="0"/>
              <a:pathLst>
                <a:path w="268623" h="231849">
                  <a:moveTo>
                    <a:pt x="7236" y="42114"/>
                  </a:moveTo>
                  <a:lnTo>
                    <a:pt x="0" y="69670"/>
                  </a:lnTo>
                  <a:lnTo>
                    <a:pt x="477" y="122773"/>
                  </a:lnTo>
                  <a:lnTo>
                    <a:pt x="11490" y="167751"/>
                  </a:lnTo>
                  <a:lnTo>
                    <a:pt x="27084" y="194244"/>
                  </a:lnTo>
                  <a:lnTo>
                    <a:pt x="46522" y="216911"/>
                  </a:lnTo>
                  <a:lnTo>
                    <a:pt x="54483" y="219477"/>
                  </a:lnTo>
                  <a:lnTo>
                    <a:pt x="72688" y="216088"/>
                  </a:lnTo>
                  <a:lnTo>
                    <a:pt x="89358" y="203664"/>
                  </a:lnTo>
                  <a:lnTo>
                    <a:pt x="103396" y="186444"/>
                  </a:lnTo>
                  <a:lnTo>
                    <a:pt x="125819" y="136466"/>
                  </a:lnTo>
                  <a:lnTo>
                    <a:pt x="128405" y="134262"/>
                  </a:lnTo>
                  <a:lnTo>
                    <a:pt x="130129" y="137471"/>
                  </a:lnTo>
                  <a:lnTo>
                    <a:pt x="148030" y="200693"/>
                  </a:lnTo>
                  <a:lnTo>
                    <a:pt x="161058" y="218269"/>
                  </a:lnTo>
                  <a:lnTo>
                    <a:pt x="169445" y="226231"/>
                  </a:lnTo>
                  <a:lnTo>
                    <a:pt x="178546" y="230369"/>
                  </a:lnTo>
                  <a:lnTo>
                    <a:pt x="198018" y="231848"/>
                  </a:lnTo>
                  <a:lnTo>
                    <a:pt x="215250" y="225486"/>
                  </a:lnTo>
                  <a:lnTo>
                    <a:pt x="223121" y="220514"/>
                  </a:lnTo>
                  <a:lnTo>
                    <a:pt x="245377" y="191160"/>
                  </a:lnTo>
                  <a:lnTo>
                    <a:pt x="261200" y="158415"/>
                  </a:lnTo>
                  <a:lnTo>
                    <a:pt x="268622" y="100269"/>
                  </a:lnTo>
                  <a:lnTo>
                    <a:pt x="267568" y="57915"/>
                  </a:lnTo>
                  <a:lnTo>
                    <a:pt x="2493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64673" y="2423005"/>
              <a:ext cx="203342" cy="159828"/>
            </a:xfrm>
            <a:custGeom>
              <a:avLst/>
              <a:gdLst/>
              <a:ahLst/>
              <a:cxnLst/>
              <a:rect l="0" t="0" r="0" b="0"/>
              <a:pathLst>
                <a:path w="203342" h="159828">
                  <a:moveTo>
                    <a:pt x="129641" y="74025"/>
                  </a:moveTo>
                  <a:lnTo>
                    <a:pt x="114987" y="30062"/>
                  </a:lnTo>
                  <a:lnTo>
                    <a:pt x="102072" y="13152"/>
                  </a:lnTo>
                  <a:lnTo>
                    <a:pt x="93714" y="5367"/>
                  </a:lnTo>
                  <a:lnTo>
                    <a:pt x="84633" y="1347"/>
                  </a:lnTo>
                  <a:lnTo>
                    <a:pt x="65184" y="0"/>
                  </a:lnTo>
                  <a:lnTo>
                    <a:pt x="47961" y="6420"/>
                  </a:lnTo>
                  <a:lnTo>
                    <a:pt x="17840" y="29605"/>
                  </a:lnTo>
                  <a:lnTo>
                    <a:pt x="2018" y="60994"/>
                  </a:lnTo>
                  <a:lnTo>
                    <a:pt x="0" y="86561"/>
                  </a:lnTo>
                  <a:lnTo>
                    <a:pt x="8237" y="135513"/>
                  </a:lnTo>
                  <a:lnTo>
                    <a:pt x="13610" y="144263"/>
                  </a:lnTo>
                  <a:lnTo>
                    <a:pt x="28938" y="157104"/>
                  </a:lnTo>
                  <a:lnTo>
                    <a:pt x="37939" y="159827"/>
                  </a:lnTo>
                  <a:lnTo>
                    <a:pt x="57300" y="159732"/>
                  </a:lnTo>
                  <a:lnTo>
                    <a:pt x="65036" y="155730"/>
                  </a:lnTo>
                  <a:lnTo>
                    <a:pt x="95513" y="114420"/>
                  </a:lnTo>
                  <a:lnTo>
                    <a:pt x="110301" y="84044"/>
                  </a:lnTo>
                  <a:lnTo>
                    <a:pt x="117372" y="43292"/>
                  </a:lnTo>
                  <a:lnTo>
                    <a:pt x="128535" y="85153"/>
                  </a:lnTo>
                  <a:lnTo>
                    <a:pt x="158496" y="122775"/>
                  </a:lnTo>
                  <a:lnTo>
                    <a:pt x="175221" y="130787"/>
                  </a:lnTo>
                  <a:lnTo>
                    <a:pt x="203341" y="137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110128" y="2181175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9786"/>
                  </a:lnTo>
                  <a:lnTo>
                    <a:pt x="8333" y="225782"/>
                  </a:lnTo>
                  <a:lnTo>
                    <a:pt x="9878" y="275129"/>
                  </a:lnTo>
                  <a:lnTo>
                    <a:pt x="15989" y="333027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15371" y="2375628"/>
              <a:ext cx="200043" cy="26647"/>
            </a:xfrm>
            <a:custGeom>
              <a:avLst/>
              <a:gdLst/>
              <a:ahLst/>
              <a:cxnLst/>
              <a:rect l="0" t="0" r="0" b="0"/>
              <a:pathLst>
                <a:path w="200043" h="26647">
                  <a:moveTo>
                    <a:pt x="200042" y="5589"/>
                  </a:moveTo>
                  <a:lnTo>
                    <a:pt x="183274" y="0"/>
                  </a:lnTo>
                  <a:lnTo>
                    <a:pt x="165683" y="375"/>
                  </a:lnTo>
                  <a:lnTo>
                    <a:pt x="108213" y="6072"/>
                  </a:lnTo>
                  <a:lnTo>
                    <a:pt x="57510" y="16906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04884" y="2357606"/>
              <a:ext cx="155293" cy="202596"/>
            </a:xfrm>
            <a:custGeom>
              <a:avLst/>
              <a:gdLst/>
              <a:ahLst/>
              <a:cxnLst/>
              <a:rect l="0" t="0" r="0" b="0"/>
              <a:pathLst>
                <a:path w="155293" h="202596">
                  <a:moveTo>
                    <a:pt x="0" y="97310"/>
                  </a:moveTo>
                  <a:lnTo>
                    <a:pt x="58617" y="97310"/>
                  </a:lnTo>
                  <a:lnTo>
                    <a:pt x="93407" y="91721"/>
                  </a:lnTo>
                  <a:lnTo>
                    <a:pt x="125942" y="77067"/>
                  </a:lnTo>
                  <a:lnTo>
                    <a:pt x="152220" y="52318"/>
                  </a:lnTo>
                  <a:lnTo>
                    <a:pt x="155292" y="42749"/>
                  </a:lnTo>
                  <a:lnTo>
                    <a:pt x="152467" y="22758"/>
                  </a:lnTo>
                  <a:lnTo>
                    <a:pt x="147268" y="14853"/>
                  </a:lnTo>
                  <a:lnTo>
                    <a:pt x="132133" y="2951"/>
                  </a:lnTo>
                  <a:lnTo>
                    <a:pt x="110589" y="0"/>
                  </a:lnTo>
                  <a:lnTo>
                    <a:pt x="87755" y="3758"/>
                  </a:lnTo>
                  <a:lnTo>
                    <a:pt x="69808" y="13228"/>
                  </a:lnTo>
                  <a:lnTo>
                    <a:pt x="46550" y="37302"/>
                  </a:lnTo>
                  <a:lnTo>
                    <a:pt x="26136" y="85283"/>
                  </a:lnTo>
                  <a:lnTo>
                    <a:pt x="16843" y="124812"/>
                  </a:lnTo>
                  <a:lnTo>
                    <a:pt x="18404" y="148138"/>
                  </a:lnTo>
                  <a:lnTo>
                    <a:pt x="26117" y="167084"/>
                  </a:lnTo>
                  <a:lnTo>
                    <a:pt x="50133" y="198310"/>
                  </a:lnTo>
                  <a:lnTo>
                    <a:pt x="59158" y="202078"/>
                  </a:lnTo>
                  <a:lnTo>
                    <a:pt x="105285" y="202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58706" y="2349631"/>
              <a:ext cx="162034" cy="197220"/>
            </a:xfrm>
            <a:custGeom>
              <a:avLst/>
              <a:gdLst/>
              <a:ahLst/>
              <a:cxnLst/>
              <a:rect l="0" t="0" r="0" b="0"/>
              <a:pathLst>
                <a:path w="162034" h="197220">
                  <a:moveTo>
                    <a:pt x="4105" y="73700"/>
                  </a:moveTo>
                  <a:lnTo>
                    <a:pt x="6445" y="107321"/>
                  </a:lnTo>
                  <a:lnTo>
                    <a:pt x="27825" y="167106"/>
                  </a:lnTo>
                  <a:lnTo>
                    <a:pt x="46269" y="197219"/>
                  </a:lnTo>
                  <a:lnTo>
                    <a:pt x="45082" y="196990"/>
                  </a:lnTo>
                  <a:lnTo>
                    <a:pt x="37526" y="189326"/>
                  </a:lnTo>
                  <a:lnTo>
                    <a:pt x="16730" y="155811"/>
                  </a:lnTo>
                  <a:lnTo>
                    <a:pt x="1010" y="115396"/>
                  </a:lnTo>
                  <a:lnTo>
                    <a:pt x="0" y="94571"/>
                  </a:lnTo>
                  <a:lnTo>
                    <a:pt x="1368" y="84104"/>
                  </a:lnTo>
                  <a:lnTo>
                    <a:pt x="12248" y="66236"/>
                  </a:lnTo>
                  <a:lnTo>
                    <a:pt x="28782" y="51665"/>
                  </a:lnTo>
                  <a:lnTo>
                    <a:pt x="89821" y="17861"/>
                  </a:lnTo>
                  <a:lnTo>
                    <a:pt x="135724" y="3875"/>
                  </a:lnTo>
                  <a:lnTo>
                    <a:pt x="1620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7731931" y="1350899"/>
            <a:ext cx="2032001" cy="61697"/>
          </a:xfrm>
          <a:custGeom>
            <a:avLst/>
            <a:gdLst/>
            <a:ahLst/>
            <a:cxnLst/>
            <a:rect l="0" t="0" r="0" b="0"/>
            <a:pathLst>
              <a:path w="2032001" h="61697">
                <a:moveTo>
                  <a:pt x="2032000" y="30110"/>
                </a:moveTo>
                <a:lnTo>
                  <a:pt x="2015232" y="41289"/>
                </a:lnTo>
                <a:lnTo>
                  <a:pt x="1982448" y="48240"/>
                </a:lnTo>
                <a:lnTo>
                  <a:pt x="1929449" y="49419"/>
                </a:lnTo>
                <a:lnTo>
                  <a:pt x="1873919" y="42720"/>
                </a:lnTo>
                <a:lnTo>
                  <a:pt x="1812301" y="35461"/>
                </a:lnTo>
                <a:lnTo>
                  <a:pt x="1752210" y="29997"/>
                </a:lnTo>
                <a:lnTo>
                  <a:pt x="1695279" y="21986"/>
                </a:lnTo>
                <a:lnTo>
                  <a:pt x="1633384" y="20057"/>
                </a:lnTo>
                <a:lnTo>
                  <a:pt x="1573239" y="19676"/>
                </a:lnTo>
                <a:lnTo>
                  <a:pt x="1513178" y="16481"/>
                </a:lnTo>
                <a:lnTo>
                  <a:pt x="1450924" y="10521"/>
                </a:lnTo>
                <a:lnTo>
                  <a:pt x="1402164" y="9488"/>
                </a:lnTo>
                <a:lnTo>
                  <a:pt x="1350672" y="9182"/>
                </a:lnTo>
                <a:lnTo>
                  <a:pt x="1298371" y="3502"/>
                </a:lnTo>
                <a:lnTo>
                  <a:pt x="1245829" y="0"/>
                </a:lnTo>
                <a:lnTo>
                  <a:pt x="1190145" y="6052"/>
                </a:lnTo>
                <a:lnTo>
                  <a:pt x="1142143" y="8164"/>
                </a:lnTo>
                <a:lnTo>
                  <a:pt x="1079760" y="11997"/>
                </a:lnTo>
                <a:lnTo>
                  <a:pt x="1053112" y="15041"/>
                </a:lnTo>
                <a:lnTo>
                  <a:pt x="1004055" y="11347"/>
                </a:lnTo>
                <a:lnTo>
                  <a:pt x="946754" y="9733"/>
                </a:lnTo>
                <a:lnTo>
                  <a:pt x="894552" y="10425"/>
                </a:lnTo>
                <a:lnTo>
                  <a:pt x="838048" y="17426"/>
                </a:lnTo>
                <a:lnTo>
                  <a:pt x="785263" y="18943"/>
                </a:lnTo>
                <a:lnTo>
                  <a:pt x="728290" y="19393"/>
                </a:lnTo>
                <a:lnTo>
                  <a:pt x="671245" y="19526"/>
                </a:lnTo>
                <a:lnTo>
                  <a:pt x="619247" y="22685"/>
                </a:lnTo>
                <a:lnTo>
                  <a:pt x="559058" y="28644"/>
                </a:lnTo>
                <a:lnTo>
                  <a:pt x="502558" y="29676"/>
                </a:lnTo>
                <a:lnTo>
                  <a:pt x="441364" y="29982"/>
                </a:lnTo>
                <a:lnTo>
                  <a:pt x="378779" y="30072"/>
                </a:lnTo>
                <a:lnTo>
                  <a:pt x="316456" y="37338"/>
                </a:lnTo>
                <a:lnTo>
                  <a:pt x="260271" y="39661"/>
                </a:lnTo>
                <a:lnTo>
                  <a:pt x="198000" y="40349"/>
                </a:lnTo>
                <a:lnTo>
                  <a:pt x="151950" y="40510"/>
                </a:lnTo>
                <a:lnTo>
                  <a:pt x="102344" y="46190"/>
                </a:lnTo>
                <a:lnTo>
                  <a:pt x="40840" y="51354"/>
                </a:lnTo>
                <a:lnTo>
                  <a:pt x="0" y="6169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4689195" y="2194406"/>
            <a:ext cx="1995734" cy="397382"/>
            <a:chOff x="4689195" y="2194406"/>
            <a:chExt cx="1995734" cy="397382"/>
          </a:xfrm>
        </p:grpSpPr>
        <p:sp>
          <p:nvSpPr>
            <p:cNvPr id="73" name="Freeform 72"/>
            <p:cNvSpPr/>
            <p:nvPr/>
          </p:nvSpPr>
          <p:spPr>
            <a:xfrm>
              <a:off x="4689195" y="2272511"/>
              <a:ext cx="559743" cy="171878"/>
            </a:xfrm>
            <a:custGeom>
              <a:avLst/>
              <a:gdLst/>
              <a:ahLst/>
              <a:cxnLst/>
              <a:rect l="0" t="0" r="0" b="0"/>
              <a:pathLst>
                <a:path w="559743" h="171878">
                  <a:moveTo>
                    <a:pt x="0" y="108706"/>
                  </a:moveTo>
                  <a:lnTo>
                    <a:pt x="42692" y="105586"/>
                  </a:lnTo>
                  <a:lnTo>
                    <a:pt x="95521" y="99641"/>
                  </a:lnTo>
                  <a:lnTo>
                    <a:pt x="153876" y="91231"/>
                  </a:lnTo>
                  <a:lnTo>
                    <a:pt x="210463" y="88356"/>
                  </a:lnTo>
                  <a:lnTo>
                    <a:pt x="272290" y="87788"/>
                  </a:lnTo>
                  <a:lnTo>
                    <a:pt x="333592" y="87676"/>
                  </a:lnTo>
                  <a:lnTo>
                    <a:pt x="382462" y="86487"/>
                  </a:lnTo>
                  <a:lnTo>
                    <a:pt x="441489" y="79317"/>
                  </a:lnTo>
                  <a:lnTo>
                    <a:pt x="498209" y="83143"/>
                  </a:lnTo>
                  <a:lnTo>
                    <a:pt x="540422" y="86314"/>
                  </a:lnTo>
                  <a:lnTo>
                    <a:pt x="546285" y="83249"/>
                  </a:lnTo>
                  <a:lnTo>
                    <a:pt x="546684" y="77697"/>
                  </a:lnTo>
                  <a:lnTo>
                    <a:pt x="543440" y="70485"/>
                  </a:lnTo>
                  <a:lnTo>
                    <a:pt x="530478" y="59354"/>
                  </a:lnTo>
                  <a:lnTo>
                    <a:pt x="473214" y="23842"/>
                  </a:lnTo>
                  <a:lnTo>
                    <a:pt x="428084" y="44"/>
                  </a:lnTo>
                  <a:lnTo>
                    <a:pt x="429279" y="0"/>
                  </a:lnTo>
                  <a:lnTo>
                    <a:pt x="439965" y="4240"/>
                  </a:lnTo>
                  <a:lnTo>
                    <a:pt x="495568" y="38034"/>
                  </a:lnTo>
                  <a:lnTo>
                    <a:pt x="541989" y="64636"/>
                  </a:lnTo>
                  <a:lnTo>
                    <a:pt x="558853" y="90189"/>
                  </a:lnTo>
                  <a:lnTo>
                    <a:pt x="559742" y="98701"/>
                  </a:lnTo>
                  <a:lnTo>
                    <a:pt x="554490" y="114397"/>
                  </a:lnTo>
                  <a:lnTo>
                    <a:pt x="538118" y="129173"/>
                  </a:lnTo>
                  <a:lnTo>
                    <a:pt x="483243" y="165586"/>
                  </a:lnTo>
                  <a:lnTo>
                    <a:pt x="473782" y="1718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44199" y="2254875"/>
              <a:ext cx="29391" cy="305327"/>
            </a:xfrm>
            <a:custGeom>
              <a:avLst/>
              <a:gdLst/>
              <a:ahLst/>
              <a:cxnLst/>
              <a:rect l="0" t="0" r="0" b="0"/>
              <a:pathLst>
                <a:path w="29391" h="305327">
                  <a:moveTo>
                    <a:pt x="8333" y="0"/>
                  </a:moveTo>
                  <a:lnTo>
                    <a:pt x="0" y="54144"/>
                  </a:lnTo>
                  <a:lnTo>
                    <a:pt x="1574" y="92082"/>
                  </a:lnTo>
                  <a:lnTo>
                    <a:pt x="12587" y="153109"/>
                  </a:lnTo>
                  <a:lnTo>
                    <a:pt x="17002" y="206673"/>
                  </a:lnTo>
                  <a:lnTo>
                    <a:pt x="25730" y="266429"/>
                  </a:lnTo>
                  <a:lnTo>
                    <a:pt x="2939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447247" y="2194406"/>
              <a:ext cx="305327" cy="397382"/>
            </a:xfrm>
            <a:custGeom>
              <a:avLst/>
              <a:gdLst/>
              <a:ahLst/>
              <a:cxnLst/>
              <a:rect l="0" t="0" r="0" b="0"/>
              <a:pathLst>
                <a:path w="305327" h="397382">
                  <a:moveTo>
                    <a:pt x="0" y="81526"/>
                  </a:moveTo>
                  <a:lnTo>
                    <a:pt x="49498" y="21933"/>
                  </a:lnTo>
                  <a:lnTo>
                    <a:pt x="75887" y="6417"/>
                  </a:lnTo>
                  <a:lnTo>
                    <a:pt x="111523" y="0"/>
                  </a:lnTo>
                  <a:lnTo>
                    <a:pt x="157306" y="3687"/>
                  </a:lnTo>
                  <a:lnTo>
                    <a:pt x="181438" y="12226"/>
                  </a:lnTo>
                  <a:lnTo>
                    <a:pt x="199962" y="24989"/>
                  </a:lnTo>
                  <a:lnTo>
                    <a:pt x="215994" y="42360"/>
                  </a:lnTo>
                  <a:lnTo>
                    <a:pt x="224679" y="64899"/>
                  </a:lnTo>
                  <a:lnTo>
                    <a:pt x="230254" y="117496"/>
                  </a:lnTo>
                  <a:lnTo>
                    <a:pt x="224778" y="141966"/>
                  </a:lnTo>
                  <a:lnTo>
                    <a:pt x="208541" y="172354"/>
                  </a:lnTo>
                  <a:lnTo>
                    <a:pt x="194460" y="187404"/>
                  </a:lnTo>
                  <a:lnTo>
                    <a:pt x="176504" y="197993"/>
                  </a:lnTo>
                  <a:lnTo>
                    <a:pt x="172651" y="204794"/>
                  </a:lnTo>
                  <a:lnTo>
                    <a:pt x="172423" y="212837"/>
                  </a:lnTo>
                  <a:lnTo>
                    <a:pt x="187695" y="269570"/>
                  </a:lnTo>
                  <a:lnTo>
                    <a:pt x="211597" y="317845"/>
                  </a:lnTo>
                  <a:lnTo>
                    <a:pt x="255894" y="373616"/>
                  </a:lnTo>
                  <a:lnTo>
                    <a:pt x="273997" y="386819"/>
                  </a:lnTo>
                  <a:lnTo>
                    <a:pt x="305326" y="3973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748663" y="2391548"/>
              <a:ext cx="172367" cy="148351"/>
            </a:xfrm>
            <a:custGeom>
              <a:avLst/>
              <a:gdLst/>
              <a:ahLst/>
              <a:cxnLst/>
              <a:rect l="0" t="0" r="0" b="0"/>
              <a:pathLst>
                <a:path w="172367" h="148351">
                  <a:moveTo>
                    <a:pt x="109195" y="84425"/>
                  </a:moveTo>
                  <a:lnTo>
                    <a:pt x="106076" y="41733"/>
                  </a:lnTo>
                  <a:lnTo>
                    <a:pt x="99620" y="22167"/>
                  </a:lnTo>
                  <a:lnTo>
                    <a:pt x="88952" y="5672"/>
                  </a:lnTo>
                  <a:lnTo>
                    <a:pt x="80492" y="1508"/>
                  </a:lnTo>
                  <a:lnTo>
                    <a:pt x="58613" y="0"/>
                  </a:lnTo>
                  <a:lnTo>
                    <a:pt x="39532" y="6349"/>
                  </a:lnTo>
                  <a:lnTo>
                    <a:pt x="31167" y="11317"/>
                  </a:lnTo>
                  <a:lnTo>
                    <a:pt x="18754" y="26196"/>
                  </a:lnTo>
                  <a:lnTo>
                    <a:pt x="1253" y="64344"/>
                  </a:lnTo>
                  <a:lnTo>
                    <a:pt x="0" y="84859"/>
                  </a:lnTo>
                  <a:lnTo>
                    <a:pt x="8727" y="126625"/>
                  </a:lnTo>
                  <a:lnTo>
                    <a:pt x="14141" y="134785"/>
                  </a:lnTo>
                  <a:lnTo>
                    <a:pt x="29514" y="146972"/>
                  </a:lnTo>
                  <a:lnTo>
                    <a:pt x="38527" y="148350"/>
                  </a:lnTo>
                  <a:lnTo>
                    <a:pt x="57900" y="143642"/>
                  </a:lnTo>
                  <a:lnTo>
                    <a:pt x="65640" y="136771"/>
                  </a:lnTo>
                  <a:lnTo>
                    <a:pt x="86467" y="95242"/>
                  </a:lnTo>
                  <a:lnTo>
                    <a:pt x="95052" y="60334"/>
                  </a:lnTo>
                  <a:lnTo>
                    <a:pt x="96257" y="47307"/>
                  </a:lnTo>
                  <a:lnTo>
                    <a:pt x="98230" y="42132"/>
                  </a:lnTo>
                  <a:lnTo>
                    <a:pt x="100715" y="42192"/>
                  </a:lnTo>
                  <a:lnTo>
                    <a:pt x="103542" y="45741"/>
                  </a:lnTo>
                  <a:lnTo>
                    <a:pt x="128942" y="99655"/>
                  </a:lnTo>
                  <a:lnTo>
                    <a:pt x="144878" y="111861"/>
                  </a:lnTo>
                  <a:lnTo>
                    <a:pt x="172366" y="126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973672" y="2433859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5589" y="5861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973672" y="233910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47371" y="2379843"/>
              <a:ext cx="136872" cy="138245"/>
            </a:xfrm>
            <a:custGeom>
              <a:avLst/>
              <a:gdLst/>
              <a:ahLst/>
              <a:cxnLst/>
              <a:rect l="0" t="0" r="0" b="0"/>
              <a:pathLst>
                <a:path w="136872" h="138245">
                  <a:moveTo>
                    <a:pt x="0" y="85602"/>
                  </a:moveTo>
                  <a:lnTo>
                    <a:pt x="15619" y="131288"/>
                  </a:lnTo>
                  <a:lnTo>
                    <a:pt x="11130" y="75815"/>
                  </a:lnTo>
                  <a:lnTo>
                    <a:pt x="13047" y="37988"/>
                  </a:lnTo>
                  <a:lnTo>
                    <a:pt x="21786" y="19207"/>
                  </a:lnTo>
                  <a:lnTo>
                    <a:pt x="36589" y="6180"/>
                  </a:lnTo>
                  <a:lnTo>
                    <a:pt x="45450" y="1068"/>
                  </a:lnTo>
                  <a:lnTo>
                    <a:pt x="53697" y="0"/>
                  </a:lnTo>
                  <a:lnTo>
                    <a:pt x="69099" y="5053"/>
                  </a:lnTo>
                  <a:lnTo>
                    <a:pt x="90924" y="21051"/>
                  </a:lnTo>
                  <a:lnTo>
                    <a:pt x="118089" y="63059"/>
                  </a:lnTo>
                  <a:lnTo>
                    <a:pt x="130786" y="95690"/>
                  </a:lnTo>
                  <a:lnTo>
                    <a:pt x="136871" y="138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63226" y="2305702"/>
              <a:ext cx="321703" cy="191329"/>
            </a:xfrm>
            <a:custGeom>
              <a:avLst/>
              <a:gdLst/>
              <a:ahLst/>
              <a:cxnLst/>
              <a:rect l="0" t="0" r="0" b="0"/>
              <a:pathLst>
                <a:path w="321703" h="191329">
                  <a:moveTo>
                    <a:pt x="0" y="86043"/>
                  </a:moveTo>
                  <a:lnTo>
                    <a:pt x="58617" y="86043"/>
                  </a:lnTo>
                  <a:lnTo>
                    <a:pt x="120027" y="86043"/>
                  </a:lnTo>
                  <a:lnTo>
                    <a:pt x="178430" y="86043"/>
                  </a:lnTo>
                  <a:lnTo>
                    <a:pt x="235027" y="91633"/>
                  </a:lnTo>
                  <a:lnTo>
                    <a:pt x="296979" y="87588"/>
                  </a:lnTo>
                  <a:lnTo>
                    <a:pt x="310289" y="87073"/>
                  </a:lnTo>
                  <a:lnTo>
                    <a:pt x="316824" y="83220"/>
                  </a:lnTo>
                  <a:lnTo>
                    <a:pt x="318841" y="77142"/>
                  </a:lnTo>
                  <a:lnTo>
                    <a:pt x="317846" y="69581"/>
                  </a:lnTo>
                  <a:lnTo>
                    <a:pt x="299677" y="42171"/>
                  </a:lnTo>
                  <a:lnTo>
                    <a:pt x="269332" y="11043"/>
                  </a:lnTo>
                  <a:lnTo>
                    <a:pt x="250725" y="847"/>
                  </a:lnTo>
                  <a:lnTo>
                    <a:pt x="246699" y="0"/>
                  </a:lnTo>
                  <a:lnTo>
                    <a:pt x="246354" y="1775"/>
                  </a:lnTo>
                  <a:lnTo>
                    <a:pt x="269831" y="34999"/>
                  </a:lnTo>
                  <a:lnTo>
                    <a:pt x="296759" y="56231"/>
                  </a:lnTo>
                  <a:lnTo>
                    <a:pt x="316726" y="66164"/>
                  </a:lnTo>
                  <a:lnTo>
                    <a:pt x="321115" y="71621"/>
                  </a:lnTo>
                  <a:lnTo>
                    <a:pt x="321702" y="77598"/>
                  </a:lnTo>
                  <a:lnTo>
                    <a:pt x="316114" y="90479"/>
                  </a:lnTo>
                  <a:lnTo>
                    <a:pt x="276464" y="150193"/>
                  </a:lnTo>
                  <a:lnTo>
                    <a:pt x="252684" y="191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6933960" y="2170647"/>
            <a:ext cx="2297820" cy="642239"/>
            <a:chOff x="6933960" y="2170647"/>
            <a:chExt cx="2297820" cy="642239"/>
          </a:xfrm>
        </p:grpSpPr>
        <p:sp>
          <p:nvSpPr>
            <p:cNvPr id="82" name="Freeform 81"/>
            <p:cNvSpPr/>
            <p:nvPr/>
          </p:nvSpPr>
          <p:spPr>
            <a:xfrm>
              <a:off x="6933960" y="2170647"/>
              <a:ext cx="39920" cy="431669"/>
            </a:xfrm>
            <a:custGeom>
              <a:avLst/>
              <a:gdLst/>
              <a:ahLst/>
              <a:cxnLst/>
              <a:rect l="0" t="0" r="0" b="0"/>
              <a:pathLst>
                <a:path w="39920" h="431669">
                  <a:moveTo>
                    <a:pt x="8334" y="0"/>
                  </a:moveTo>
                  <a:lnTo>
                    <a:pt x="0" y="60383"/>
                  </a:lnTo>
                  <a:lnTo>
                    <a:pt x="3828" y="121632"/>
                  </a:lnTo>
                  <a:lnTo>
                    <a:pt x="12588" y="178889"/>
                  </a:lnTo>
                  <a:lnTo>
                    <a:pt x="22592" y="242127"/>
                  </a:lnTo>
                  <a:lnTo>
                    <a:pt x="27377" y="294140"/>
                  </a:lnTo>
                  <a:lnTo>
                    <a:pt x="34383" y="344776"/>
                  </a:lnTo>
                  <a:lnTo>
                    <a:pt x="38826" y="402373"/>
                  </a:lnTo>
                  <a:lnTo>
                    <a:pt x="39919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131807" y="2181175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3119" y="60384"/>
                  </a:lnTo>
                  <a:lnTo>
                    <a:pt x="8333" y="118107"/>
                  </a:lnTo>
                  <a:lnTo>
                    <a:pt x="10722" y="160117"/>
                  </a:lnTo>
                  <a:lnTo>
                    <a:pt x="15684" y="206084"/>
                  </a:lnTo>
                  <a:lnTo>
                    <a:pt x="18668" y="250690"/>
                  </a:lnTo>
                  <a:lnTo>
                    <a:pt x="23468" y="312145"/>
                  </a:lnTo>
                  <a:lnTo>
                    <a:pt x="29180" y="364279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963350" y="2475973"/>
              <a:ext cx="189515" cy="21058"/>
            </a:xfrm>
            <a:custGeom>
              <a:avLst/>
              <a:gdLst/>
              <a:ahLst/>
              <a:cxnLst/>
              <a:rect l="0" t="0" r="0" b="0"/>
              <a:pathLst>
                <a:path w="189515" h="21058">
                  <a:moveTo>
                    <a:pt x="189514" y="0"/>
                  </a:moveTo>
                  <a:lnTo>
                    <a:pt x="146822" y="3120"/>
                  </a:lnTo>
                  <a:lnTo>
                    <a:pt x="93993" y="9065"/>
                  </a:lnTo>
                  <a:lnTo>
                    <a:pt x="3287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279206" y="2454916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279206" y="231804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10791" y="2433252"/>
              <a:ext cx="220465" cy="379634"/>
            </a:xfrm>
            <a:custGeom>
              <a:avLst/>
              <a:gdLst/>
              <a:ahLst/>
              <a:cxnLst/>
              <a:rect l="0" t="0" r="0" b="0"/>
              <a:pathLst>
                <a:path w="220465" h="379634">
                  <a:moveTo>
                    <a:pt x="200042" y="105892"/>
                  </a:moveTo>
                  <a:lnTo>
                    <a:pt x="196922" y="63201"/>
                  </a:lnTo>
                  <a:lnTo>
                    <a:pt x="190466" y="43634"/>
                  </a:lnTo>
                  <a:lnTo>
                    <a:pt x="179798" y="27139"/>
                  </a:lnTo>
                  <a:lnTo>
                    <a:pt x="155049" y="4699"/>
                  </a:lnTo>
                  <a:lnTo>
                    <a:pt x="145480" y="995"/>
                  </a:lnTo>
                  <a:lnTo>
                    <a:pt x="125489" y="0"/>
                  </a:lnTo>
                  <a:lnTo>
                    <a:pt x="108025" y="6576"/>
                  </a:lnTo>
                  <a:lnTo>
                    <a:pt x="100093" y="11606"/>
                  </a:lnTo>
                  <a:lnTo>
                    <a:pt x="88159" y="26552"/>
                  </a:lnTo>
                  <a:lnTo>
                    <a:pt x="70966" y="64744"/>
                  </a:lnTo>
                  <a:lnTo>
                    <a:pt x="69755" y="85264"/>
                  </a:lnTo>
                  <a:lnTo>
                    <a:pt x="71070" y="95650"/>
                  </a:lnTo>
                  <a:lnTo>
                    <a:pt x="81889" y="113428"/>
                  </a:lnTo>
                  <a:lnTo>
                    <a:pt x="89688" y="121445"/>
                  </a:lnTo>
                  <a:lnTo>
                    <a:pt x="99566" y="125619"/>
                  </a:lnTo>
                  <a:lnTo>
                    <a:pt x="123021" y="127138"/>
                  </a:lnTo>
                  <a:lnTo>
                    <a:pt x="142803" y="120794"/>
                  </a:lnTo>
                  <a:lnTo>
                    <a:pt x="174567" y="97657"/>
                  </a:lnTo>
                  <a:lnTo>
                    <a:pt x="180719" y="99232"/>
                  </a:lnTo>
                  <a:lnTo>
                    <a:pt x="185990" y="106132"/>
                  </a:lnTo>
                  <a:lnTo>
                    <a:pt x="206597" y="168141"/>
                  </a:lnTo>
                  <a:lnTo>
                    <a:pt x="217887" y="230319"/>
                  </a:lnTo>
                  <a:lnTo>
                    <a:pt x="220464" y="293597"/>
                  </a:lnTo>
                  <a:lnTo>
                    <a:pt x="214577" y="321508"/>
                  </a:lnTo>
                  <a:lnTo>
                    <a:pt x="209732" y="333864"/>
                  </a:lnTo>
                  <a:lnTo>
                    <a:pt x="201823" y="342101"/>
                  </a:lnTo>
                  <a:lnTo>
                    <a:pt x="168333" y="354865"/>
                  </a:lnTo>
                  <a:lnTo>
                    <a:pt x="115096" y="365945"/>
                  </a:lnTo>
                  <a:lnTo>
                    <a:pt x="59519" y="368481"/>
                  </a:lnTo>
                  <a:lnTo>
                    <a:pt x="0" y="3796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65670" y="2191704"/>
              <a:ext cx="292604" cy="361015"/>
            </a:xfrm>
            <a:custGeom>
              <a:avLst/>
              <a:gdLst/>
              <a:ahLst/>
              <a:cxnLst/>
              <a:rect l="0" t="0" r="0" b="0"/>
              <a:pathLst>
                <a:path w="292604" h="361015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15849" y="148776"/>
                  </a:lnTo>
                  <a:lnTo>
                    <a:pt x="24858" y="202399"/>
                  </a:lnTo>
                  <a:lnTo>
                    <a:pt x="29217" y="254682"/>
                  </a:lnTo>
                  <a:lnTo>
                    <a:pt x="37458" y="314863"/>
                  </a:lnTo>
                  <a:lnTo>
                    <a:pt x="37655" y="335301"/>
                  </a:lnTo>
                  <a:lnTo>
                    <a:pt x="36070" y="335838"/>
                  </a:lnTo>
                  <a:lnTo>
                    <a:pt x="33844" y="332686"/>
                  </a:lnTo>
                  <a:lnTo>
                    <a:pt x="34489" y="319826"/>
                  </a:lnTo>
                  <a:lnTo>
                    <a:pt x="44436" y="282974"/>
                  </a:lnTo>
                  <a:lnTo>
                    <a:pt x="59845" y="257889"/>
                  </a:lnTo>
                  <a:lnTo>
                    <a:pt x="67241" y="254984"/>
                  </a:lnTo>
                  <a:lnTo>
                    <a:pt x="75681" y="255387"/>
                  </a:lnTo>
                  <a:lnTo>
                    <a:pt x="84818" y="257995"/>
                  </a:lnTo>
                  <a:lnTo>
                    <a:pt x="101207" y="273372"/>
                  </a:lnTo>
                  <a:lnTo>
                    <a:pt x="120470" y="308337"/>
                  </a:lnTo>
                  <a:lnTo>
                    <a:pt x="125205" y="321371"/>
                  </a:lnTo>
                  <a:lnTo>
                    <a:pt x="130702" y="327721"/>
                  </a:lnTo>
                  <a:lnTo>
                    <a:pt x="136706" y="329615"/>
                  </a:lnTo>
                  <a:lnTo>
                    <a:pt x="143048" y="328538"/>
                  </a:lnTo>
                  <a:lnTo>
                    <a:pt x="199312" y="298998"/>
                  </a:lnTo>
                  <a:lnTo>
                    <a:pt x="256271" y="280851"/>
                  </a:lnTo>
                  <a:lnTo>
                    <a:pt x="266042" y="274971"/>
                  </a:lnTo>
                  <a:lnTo>
                    <a:pt x="280018" y="259080"/>
                  </a:lnTo>
                  <a:lnTo>
                    <a:pt x="283043" y="249929"/>
                  </a:lnTo>
                  <a:lnTo>
                    <a:pt x="283285" y="230402"/>
                  </a:lnTo>
                  <a:lnTo>
                    <a:pt x="279372" y="222621"/>
                  </a:lnTo>
                  <a:lnTo>
                    <a:pt x="265665" y="210857"/>
                  </a:lnTo>
                  <a:lnTo>
                    <a:pt x="257097" y="208421"/>
                  </a:lnTo>
                  <a:lnTo>
                    <a:pt x="238218" y="208835"/>
                  </a:lnTo>
                  <a:lnTo>
                    <a:pt x="207858" y="221234"/>
                  </a:lnTo>
                  <a:lnTo>
                    <a:pt x="193327" y="236366"/>
                  </a:lnTo>
                  <a:lnTo>
                    <a:pt x="184139" y="255960"/>
                  </a:lnTo>
                  <a:lnTo>
                    <a:pt x="180137" y="292129"/>
                  </a:lnTo>
                  <a:lnTo>
                    <a:pt x="183346" y="314668"/>
                  </a:lnTo>
                  <a:lnTo>
                    <a:pt x="191792" y="333265"/>
                  </a:lnTo>
                  <a:lnTo>
                    <a:pt x="197320" y="341499"/>
                  </a:lnTo>
                  <a:lnTo>
                    <a:pt x="212821" y="353769"/>
                  </a:lnTo>
                  <a:lnTo>
                    <a:pt x="221867" y="358678"/>
                  </a:lnTo>
                  <a:lnTo>
                    <a:pt x="241278" y="361014"/>
                  </a:lnTo>
                  <a:lnTo>
                    <a:pt x="268816" y="355751"/>
                  </a:lnTo>
                  <a:lnTo>
                    <a:pt x="29260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900387" y="2360160"/>
              <a:ext cx="126343" cy="170872"/>
            </a:xfrm>
            <a:custGeom>
              <a:avLst/>
              <a:gdLst/>
              <a:ahLst/>
              <a:cxnLst/>
              <a:rect l="0" t="0" r="0" b="0"/>
              <a:pathLst>
                <a:path w="126343" h="170872">
                  <a:moveTo>
                    <a:pt x="0" y="84228"/>
                  </a:moveTo>
                  <a:lnTo>
                    <a:pt x="17959" y="147655"/>
                  </a:lnTo>
                  <a:lnTo>
                    <a:pt x="25858" y="170871"/>
                  </a:lnTo>
                  <a:lnTo>
                    <a:pt x="9988" y="111705"/>
                  </a:lnTo>
                  <a:lnTo>
                    <a:pt x="5609" y="87081"/>
                  </a:lnTo>
                  <a:lnTo>
                    <a:pt x="7562" y="64439"/>
                  </a:lnTo>
                  <a:lnTo>
                    <a:pt x="15449" y="45797"/>
                  </a:lnTo>
                  <a:lnTo>
                    <a:pt x="20828" y="37550"/>
                  </a:lnTo>
                  <a:lnTo>
                    <a:pt x="39283" y="25268"/>
                  </a:lnTo>
                  <a:lnTo>
                    <a:pt x="99279" y="523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257597" y="2437137"/>
              <a:ext cx="166060" cy="365221"/>
            </a:xfrm>
            <a:custGeom>
              <a:avLst/>
              <a:gdLst/>
              <a:ahLst/>
              <a:cxnLst/>
              <a:rect l="0" t="0" r="0" b="0"/>
              <a:pathLst>
                <a:path w="166060" h="365221">
                  <a:moveTo>
                    <a:pt x="116572" y="80950"/>
                  </a:moveTo>
                  <a:lnTo>
                    <a:pt x="113453" y="38258"/>
                  </a:lnTo>
                  <a:lnTo>
                    <a:pt x="110983" y="27923"/>
                  </a:lnTo>
                  <a:lnTo>
                    <a:pt x="105828" y="19862"/>
                  </a:lnTo>
                  <a:lnTo>
                    <a:pt x="90739" y="7786"/>
                  </a:lnTo>
                  <a:lnTo>
                    <a:pt x="56926" y="0"/>
                  </a:lnTo>
                  <a:lnTo>
                    <a:pt x="37030" y="4418"/>
                  </a:lnTo>
                  <a:lnTo>
                    <a:pt x="28449" y="8872"/>
                  </a:lnTo>
                  <a:lnTo>
                    <a:pt x="5193" y="37497"/>
                  </a:lnTo>
                  <a:lnTo>
                    <a:pt x="0" y="62417"/>
                  </a:lnTo>
                  <a:lnTo>
                    <a:pt x="6198" y="110954"/>
                  </a:lnTo>
                  <a:lnTo>
                    <a:pt x="11404" y="119670"/>
                  </a:lnTo>
                  <a:lnTo>
                    <a:pt x="26546" y="132474"/>
                  </a:lnTo>
                  <a:lnTo>
                    <a:pt x="34328" y="134017"/>
                  </a:lnTo>
                  <a:lnTo>
                    <a:pt x="41856" y="132705"/>
                  </a:lnTo>
                  <a:lnTo>
                    <a:pt x="49213" y="129492"/>
                  </a:lnTo>
                  <a:lnTo>
                    <a:pt x="70748" y="108201"/>
                  </a:lnTo>
                  <a:lnTo>
                    <a:pt x="86358" y="79666"/>
                  </a:lnTo>
                  <a:lnTo>
                    <a:pt x="92919" y="76584"/>
                  </a:lnTo>
                  <a:lnTo>
                    <a:pt x="100804" y="78040"/>
                  </a:lnTo>
                  <a:lnTo>
                    <a:pt x="109569" y="82519"/>
                  </a:lnTo>
                  <a:lnTo>
                    <a:pt x="122428" y="96856"/>
                  </a:lnTo>
                  <a:lnTo>
                    <a:pt x="140216" y="140244"/>
                  </a:lnTo>
                  <a:lnTo>
                    <a:pt x="154994" y="199940"/>
                  </a:lnTo>
                  <a:lnTo>
                    <a:pt x="166059" y="251073"/>
                  </a:lnTo>
                  <a:lnTo>
                    <a:pt x="165160" y="288895"/>
                  </a:lnTo>
                  <a:lnTo>
                    <a:pt x="163002" y="300298"/>
                  </a:lnTo>
                  <a:lnTo>
                    <a:pt x="158054" y="309071"/>
                  </a:lnTo>
                  <a:lnTo>
                    <a:pt x="143197" y="321937"/>
                  </a:lnTo>
                  <a:lnTo>
                    <a:pt x="115103" y="335758"/>
                  </a:lnTo>
                  <a:lnTo>
                    <a:pt x="55403" y="346175"/>
                  </a:lnTo>
                  <a:lnTo>
                    <a:pt x="759" y="365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437340" y="2381217"/>
              <a:ext cx="105286" cy="171066"/>
            </a:xfrm>
            <a:custGeom>
              <a:avLst/>
              <a:gdLst/>
              <a:ahLst/>
              <a:cxnLst/>
              <a:rect l="0" t="0" r="0" b="0"/>
              <a:pathLst>
                <a:path w="105286" h="171066">
                  <a:moveTo>
                    <a:pt x="0" y="73699"/>
                  </a:moveTo>
                  <a:lnTo>
                    <a:pt x="14654" y="132316"/>
                  </a:lnTo>
                  <a:lnTo>
                    <a:pt x="30339" y="167106"/>
                  </a:lnTo>
                  <a:lnTo>
                    <a:pt x="33094" y="171065"/>
                  </a:lnTo>
                  <a:lnTo>
                    <a:pt x="33761" y="170196"/>
                  </a:lnTo>
                  <a:lnTo>
                    <a:pt x="17059" y="114682"/>
                  </a:lnTo>
                  <a:lnTo>
                    <a:pt x="3055" y="59902"/>
                  </a:lnTo>
                  <a:lnTo>
                    <a:pt x="2037" y="46954"/>
                  </a:lnTo>
                  <a:lnTo>
                    <a:pt x="4867" y="37152"/>
                  </a:lnTo>
                  <a:lnTo>
                    <a:pt x="10265" y="29447"/>
                  </a:lnTo>
                  <a:lnTo>
                    <a:pt x="25619" y="17767"/>
                  </a:lnTo>
                  <a:lnTo>
                    <a:pt x="44142" y="867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565033" y="2432714"/>
              <a:ext cx="198691" cy="131299"/>
            </a:xfrm>
            <a:custGeom>
              <a:avLst/>
              <a:gdLst/>
              <a:ahLst/>
              <a:cxnLst/>
              <a:rect l="0" t="0" r="0" b="0"/>
              <a:pathLst>
                <a:path w="198691" h="131299">
                  <a:moveTo>
                    <a:pt x="93405" y="32731"/>
                  </a:moveTo>
                  <a:lnTo>
                    <a:pt x="64097" y="3422"/>
                  </a:lnTo>
                  <a:lnTo>
                    <a:pt x="56319" y="324"/>
                  </a:lnTo>
                  <a:lnTo>
                    <a:pt x="38318" y="0"/>
                  </a:lnTo>
                  <a:lnTo>
                    <a:pt x="21739" y="6875"/>
                  </a:lnTo>
                  <a:lnTo>
                    <a:pt x="14043" y="11984"/>
                  </a:lnTo>
                  <a:lnTo>
                    <a:pt x="8911" y="20070"/>
                  </a:lnTo>
                  <a:lnTo>
                    <a:pt x="1689" y="53806"/>
                  </a:lnTo>
                  <a:lnTo>
                    <a:pt x="0" y="79922"/>
                  </a:lnTo>
                  <a:lnTo>
                    <a:pt x="5489" y="104007"/>
                  </a:lnTo>
                  <a:lnTo>
                    <a:pt x="10228" y="115343"/>
                  </a:lnTo>
                  <a:lnTo>
                    <a:pt x="18067" y="122901"/>
                  </a:lnTo>
                  <a:lnTo>
                    <a:pt x="39254" y="131298"/>
                  </a:lnTo>
                  <a:lnTo>
                    <a:pt x="49116" y="130028"/>
                  </a:lnTo>
                  <a:lnTo>
                    <a:pt x="66313" y="119258"/>
                  </a:lnTo>
                  <a:lnTo>
                    <a:pt x="78634" y="99653"/>
                  </a:lnTo>
                  <a:lnTo>
                    <a:pt x="86841" y="75342"/>
                  </a:lnTo>
                  <a:lnTo>
                    <a:pt x="92630" y="43536"/>
                  </a:lnTo>
                  <a:lnTo>
                    <a:pt x="95229" y="43444"/>
                  </a:lnTo>
                  <a:lnTo>
                    <a:pt x="140681" y="95366"/>
                  </a:lnTo>
                  <a:lnTo>
                    <a:pt x="158870" y="106582"/>
                  </a:lnTo>
                  <a:lnTo>
                    <a:pt x="175534" y="109227"/>
                  </a:lnTo>
                  <a:lnTo>
                    <a:pt x="198690" y="1064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768108" y="2331501"/>
              <a:ext cx="132973" cy="176058"/>
            </a:xfrm>
            <a:custGeom>
              <a:avLst/>
              <a:gdLst/>
              <a:ahLst/>
              <a:cxnLst/>
              <a:rect l="0" t="0" r="0" b="0"/>
              <a:pathLst>
                <a:path w="132973" h="176058">
                  <a:moveTo>
                    <a:pt x="100901" y="18130"/>
                  </a:moveTo>
                  <a:lnTo>
                    <a:pt x="89722" y="6952"/>
                  </a:lnTo>
                  <a:lnTo>
                    <a:pt x="71756" y="1463"/>
                  </a:lnTo>
                  <a:lnTo>
                    <a:pt x="60414" y="0"/>
                  </a:lnTo>
                  <a:lnTo>
                    <a:pt x="41572" y="4613"/>
                  </a:lnTo>
                  <a:lnTo>
                    <a:pt x="10412" y="26638"/>
                  </a:lnTo>
                  <a:lnTo>
                    <a:pt x="2193" y="46088"/>
                  </a:lnTo>
                  <a:lnTo>
                    <a:pt x="0" y="57826"/>
                  </a:lnTo>
                  <a:lnTo>
                    <a:pt x="2048" y="66821"/>
                  </a:lnTo>
                  <a:lnTo>
                    <a:pt x="6923" y="73987"/>
                  </a:lnTo>
                  <a:lnTo>
                    <a:pt x="13683" y="79935"/>
                  </a:lnTo>
                  <a:lnTo>
                    <a:pt x="21698" y="82730"/>
                  </a:lnTo>
                  <a:lnTo>
                    <a:pt x="75566" y="81720"/>
                  </a:lnTo>
                  <a:lnTo>
                    <a:pt x="99000" y="87726"/>
                  </a:lnTo>
                  <a:lnTo>
                    <a:pt x="110162" y="92604"/>
                  </a:lnTo>
                  <a:lnTo>
                    <a:pt x="125684" y="107381"/>
                  </a:lnTo>
                  <a:lnTo>
                    <a:pt x="131461" y="116236"/>
                  </a:lnTo>
                  <a:lnTo>
                    <a:pt x="132972" y="124478"/>
                  </a:lnTo>
                  <a:lnTo>
                    <a:pt x="131641" y="132312"/>
                  </a:lnTo>
                  <a:lnTo>
                    <a:pt x="128413" y="139875"/>
                  </a:lnTo>
                  <a:lnTo>
                    <a:pt x="115468" y="151398"/>
                  </a:lnTo>
                  <a:lnTo>
                    <a:pt x="69315" y="176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961742" y="2339103"/>
              <a:ext cx="120727" cy="200042"/>
            </a:xfrm>
            <a:custGeom>
              <a:avLst/>
              <a:gdLst/>
              <a:ahLst/>
              <a:cxnLst/>
              <a:rect l="0" t="0" r="0" b="0"/>
              <a:pathLst>
                <a:path w="120727" h="200042">
                  <a:moveTo>
                    <a:pt x="86251" y="0"/>
                  </a:moveTo>
                  <a:lnTo>
                    <a:pt x="63894" y="0"/>
                  </a:lnTo>
                  <a:lnTo>
                    <a:pt x="46679" y="6239"/>
                  </a:lnTo>
                  <a:lnTo>
                    <a:pt x="16563" y="29308"/>
                  </a:lnTo>
                  <a:lnTo>
                    <a:pt x="742" y="55087"/>
                  </a:lnTo>
                  <a:lnTo>
                    <a:pt x="0" y="63631"/>
                  </a:lnTo>
                  <a:lnTo>
                    <a:pt x="5413" y="79363"/>
                  </a:lnTo>
                  <a:lnTo>
                    <a:pt x="12472" y="84494"/>
                  </a:lnTo>
                  <a:lnTo>
                    <a:pt x="44763" y="91715"/>
                  </a:lnTo>
                  <a:lnTo>
                    <a:pt x="81627" y="96195"/>
                  </a:lnTo>
                  <a:lnTo>
                    <a:pt x="100184" y="105534"/>
                  </a:lnTo>
                  <a:lnTo>
                    <a:pt x="113111" y="120603"/>
                  </a:lnTo>
                  <a:lnTo>
                    <a:pt x="118196" y="129535"/>
                  </a:lnTo>
                  <a:lnTo>
                    <a:pt x="120726" y="151937"/>
                  </a:lnTo>
                  <a:lnTo>
                    <a:pt x="119763" y="164463"/>
                  </a:lnTo>
                  <a:lnTo>
                    <a:pt x="115611" y="173982"/>
                  </a:lnTo>
                  <a:lnTo>
                    <a:pt x="101640" y="187680"/>
                  </a:lnTo>
                  <a:lnTo>
                    <a:pt x="80613" y="194547"/>
                  </a:lnTo>
                  <a:lnTo>
                    <a:pt x="33608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174335" y="2507559"/>
              <a:ext cx="57445" cy="189514"/>
            </a:xfrm>
            <a:custGeom>
              <a:avLst/>
              <a:gdLst/>
              <a:ahLst/>
              <a:cxnLst/>
              <a:rect l="0" t="0" r="0" b="0"/>
              <a:pathLst>
                <a:path w="57445" h="189514">
                  <a:moveTo>
                    <a:pt x="31586" y="0"/>
                  </a:moveTo>
                  <a:lnTo>
                    <a:pt x="46240" y="53027"/>
                  </a:lnTo>
                  <a:lnTo>
                    <a:pt x="57444" y="102068"/>
                  </a:lnTo>
                  <a:lnTo>
                    <a:pt x="55556" y="124912"/>
                  </a:lnTo>
                  <a:lnTo>
                    <a:pt x="47698" y="143644"/>
                  </a:lnTo>
                  <a:lnTo>
                    <a:pt x="35237" y="15976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872100" y="3361683"/>
            <a:ext cx="3990225" cy="652768"/>
            <a:chOff x="2872100" y="3361683"/>
            <a:chExt cx="3990225" cy="652768"/>
          </a:xfrm>
        </p:grpSpPr>
        <p:sp>
          <p:nvSpPr>
            <p:cNvPr id="97" name="Freeform 96"/>
            <p:cNvSpPr/>
            <p:nvPr/>
          </p:nvSpPr>
          <p:spPr>
            <a:xfrm>
              <a:off x="2872100" y="3372211"/>
              <a:ext cx="28698" cy="421142"/>
            </a:xfrm>
            <a:custGeom>
              <a:avLst/>
              <a:gdLst/>
              <a:ahLst/>
              <a:cxnLst/>
              <a:rect l="0" t="0" r="0" b="0"/>
              <a:pathLst>
                <a:path w="28698" h="421142">
                  <a:moveTo>
                    <a:pt x="9878" y="0"/>
                  </a:moveTo>
                  <a:lnTo>
                    <a:pt x="2643" y="27557"/>
                  </a:lnTo>
                  <a:lnTo>
                    <a:pt x="0" y="86899"/>
                  </a:lnTo>
                  <a:lnTo>
                    <a:pt x="2662" y="137662"/>
                  </a:lnTo>
                  <a:lnTo>
                    <a:pt x="7740" y="186628"/>
                  </a:lnTo>
                  <a:lnTo>
                    <a:pt x="15045" y="239506"/>
                  </a:lnTo>
                  <a:lnTo>
                    <a:pt x="18818" y="289724"/>
                  </a:lnTo>
                  <a:lnTo>
                    <a:pt x="25526" y="343468"/>
                  </a:lnTo>
                  <a:lnTo>
                    <a:pt x="28697" y="400945"/>
                  </a:lnTo>
                  <a:lnTo>
                    <a:pt x="27103" y="407677"/>
                  </a:lnTo>
                  <a:lnTo>
                    <a:pt x="20407" y="421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010656" y="3629557"/>
              <a:ext cx="187178" cy="174239"/>
            </a:xfrm>
            <a:custGeom>
              <a:avLst/>
              <a:gdLst/>
              <a:ahLst/>
              <a:cxnLst/>
              <a:rect l="0" t="0" r="0" b="0"/>
              <a:pathLst>
                <a:path w="187178" h="174239">
                  <a:moveTo>
                    <a:pt x="124006" y="58510"/>
                  </a:moveTo>
                  <a:lnTo>
                    <a:pt x="94698" y="11071"/>
                  </a:lnTo>
                  <a:lnTo>
                    <a:pt x="75106" y="2331"/>
                  </a:lnTo>
                  <a:lnTo>
                    <a:pt x="63330" y="0"/>
                  </a:lnTo>
                  <a:lnTo>
                    <a:pt x="53140" y="786"/>
                  </a:lnTo>
                  <a:lnTo>
                    <a:pt x="35578" y="7898"/>
                  </a:lnTo>
                  <a:lnTo>
                    <a:pt x="23094" y="21978"/>
                  </a:lnTo>
                  <a:lnTo>
                    <a:pt x="5547" y="59612"/>
                  </a:lnTo>
                  <a:lnTo>
                    <a:pt x="0" y="101600"/>
                  </a:lnTo>
                  <a:lnTo>
                    <a:pt x="3946" y="139907"/>
                  </a:lnTo>
                  <a:lnTo>
                    <a:pt x="12544" y="159417"/>
                  </a:lnTo>
                  <a:lnTo>
                    <a:pt x="18113" y="167895"/>
                  </a:lnTo>
                  <a:lnTo>
                    <a:pt x="25335" y="172377"/>
                  </a:lnTo>
                  <a:lnTo>
                    <a:pt x="42718" y="174238"/>
                  </a:lnTo>
                  <a:lnTo>
                    <a:pt x="59022" y="168046"/>
                  </a:lnTo>
                  <a:lnTo>
                    <a:pt x="66646" y="163120"/>
                  </a:lnTo>
                  <a:lnTo>
                    <a:pt x="78235" y="148286"/>
                  </a:lnTo>
                  <a:lnTo>
                    <a:pt x="95208" y="110168"/>
                  </a:lnTo>
                  <a:lnTo>
                    <a:pt x="101420" y="69797"/>
                  </a:lnTo>
                  <a:lnTo>
                    <a:pt x="108337" y="108855"/>
                  </a:lnTo>
                  <a:lnTo>
                    <a:pt x="120552" y="128068"/>
                  </a:lnTo>
                  <a:lnTo>
                    <a:pt x="137679" y="143237"/>
                  </a:lnTo>
                  <a:lnTo>
                    <a:pt x="156989" y="153878"/>
                  </a:lnTo>
                  <a:lnTo>
                    <a:pt x="164712" y="156014"/>
                  </a:lnTo>
                  <a:lnTo>
                    <a:pt x="187177" y="1532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225256" y="3603838"/>
              <a:ext cx="109449" cy="136537"/>
            </a:xfrm>
            <a:custGeom>
              <a:avLst/>
              <a:gdLst/>
              <a:ahLst/>
              <a:cxnLst/>
              <a:rect l="0" t="0" r="0" b="0"/>
              <a:pathLst>
                <a:path w="109449" h="136537">
                  <a:moveTo>
                    <a:pt x="4163" y="63171"/>
                  </a:moveTo>
                  <a:lnTo>
                    <a:pt x="15616" y="117316"/>
                  </a:lnTo>
                  <a:lnTo>
                    <a:pt x="18817" y="130853"/>
                  </a:lnTo>
                  <a:lnTo>
                    <a:pt x="18612" y="136369"/>
                  </a:lnTo>
                  <a:lnTo>
                    <a:pt x="16135" y="136536"/>
                  </a:lnTo>
                  <a:lnTo>
                    <a:pt x="12144" y="133138"/>
                  </a:lnTo>
                  <a:lnTo>
                    <a:pt x="938" y="105999"/>
                  </a:lnTo>
                  <a:lnTo>
                    <a:pt x="0" y="84546"/>
                  </a:lnTo>
                  <a:lnTo>
                    <a:pt x="8930" y="42177"/>
                  </a:lnTo>
                  <a:lnTo>
                    <a:pt x="14360" y="33967"/>
                  </a:lnTo>
                  <a:lnTo>
                    <a:pt x="29752" y="21726"/>
                  </a:lnTo>
                  <a:lnTo>
                    <a:pt x="58148" y="8257"/>
                  </a:lnTo>
                  <a:lnTo>
                    <a:pt x="1094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334704" y="3619057"/>
              <a:ext cx="155476" cy="395394"/>
            </a:xfrm>
            <a:custGeom>
              <a:avLst/>
              <a:gdLst/>
              <a:ahLst/>
              <a:cxnLst/>
              <a:rect l="0" t="0" r="0" b="0"/>
              <a:pathLst>
                <a:path w="155476" h="395394">
                  <a:moveTo>
                    <a:pt x="94756" y="100595"/>
                  </a:moveTo>
                  <a:lnTo>
                    <a:pt x="110397" y="82614"/>
                  </a:lnTo>
                  <a:lnTo>
                    <a:pt x="118475" y="65697"/>
                  </a:lnTo>
                  <a:lnTo>
                    <a:pt x="119726" y="46481"/>
                  </a:lnTo>
                  <a:lnTo>
                    <a:pt x="115213" y="27411"/>
                  </a:lnTo>
                  <a:lnTo>
                    <a:pt x="105408" y="11137"/>
                  </a:lnTo>
                  <a:lnTo>
                    <a:pt x="97178" y="5862"/>
                  </a:lnTo>
                  <a:lnTo>
                    <a:pt x="75556" y="0"/>
                  </a:lnTo>
                  <a:lnTo>
                    <a:pt x="65578" y="1946"/>
                  </a:lnTo>
                  <a:lnTo>
                    <a:pt x="48253" y="13467"/>
                  </a:lnTo>
                  <a:lnTo>
                    <a:pt x="30935" y="39684"/>
                  </a:lnTo>
                  <a:lnTo>
                    <a:pt x="18394" y="69679"/>
                  </a:lnTo>
                  <a:lnTo>
                    <a:pt x="17144" y="90364"/>
                  </a:lnTo>
                  <a:lnTo>
                    <a:pt x="21657" y="111256"/>
                  </a:lnTo>
                  <a:lnTo>
                    <a:pt x="31463" y="132239"/>
                  </a:lnTo>
                  <a:lnTo>
                    <a:pt x="46738" y="147025"/>
                  </a:lnTo>
                  <a:lnTo>
                    <a:pt x="55725" y="152605"/>
                  </a:lnTo>
                  <a:lnTo>
                    <a:pt x="64056" y="153986"/>
                  </a:lnTo>
                  <a:lnTo>
                    <a:pt x="71950" y="152567"/>
                  </a:lnTo>
                  <a:lnTo>
                    <a:pt x="79552" y="149281"/>
                  </a:lnTo>
                  <a:lnTo>
                    <a:pt x="91119" y="136271"/>
                  </a:lnTo>
                  <a:lnTo>
                    <a:pt x="115494" y="78973"/>
                  </a:lnTo>
                  <a:lnTo>
                    <a:pt x="119110" y="68633"/>
                  </a:lnTo>
                  <a:lnTo>
                    <a:pt x="121521" y="66419"/>
                  </a:lnTo>
                  <a:lnTo>
                    <a:pt x="123127" y="69622"/>
                  </a:lnTo>
                  <a:lnTo>
                    <a:pt x="140808" y="132833"/>
                  </a:lnTo>
                  <a:lnTo>
                    <a:pt x="147267" y="182829"/>
                  </a:lnTo>
                  <a:lnTo>
                    <a:pt x="155475" y="237765"/>
                  </a:lnTo>
                  <a:lnTo>
                    <a:pt x="151854" y="293677"/>
                  </a:lnTo>
                  <a:lnTo>
                    <a:pt x="143140" y="315481"/>
                  </a:lnTo>
                  <a:lnTo>
                    <a:pt x="130298" y="332970"/>
                  </a:lnTo>
                  <a:lnTo>
                    <a:pt x="83362" y="370463"/>
                  </a:lnTo>
                  <a:lnTo>
                    <a:pt x="52386" y="386187"/>
                  </a:lnTo>
                  <a:lnTo>
                    <a:pt x="0" y="3953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489520" y="3538507"/>
              <a:ext cx="129454" cy="173063"/>
            </a:xfrm>
            <a:custGeom>
              <a:avLst/>
              <a:gdLst/>
              <a:ahLst/>
              <a:cxnLst/>
              <a:rect l="0" t="0" r="0" b="0"/>
              <a:pathLst>
                <a:path w="129454" h="173063">
                  <a:moveTo>
                    <a:pt x="13640" y="86388"/>
                  </a:moveTo>
                  <a:lnTo>
                    <a:pt x="56331" y="83269"/>
                  </a:lnTo>
                  <a:lnTo>
                    <a:pt x="97982" y="71734"/>
                  </a:lnTo>
                  <a:lnTo>
                    <a:pt x="106133" y="66090"/>
                  </a:lnTo>
                  <a:lnTo>
                    <a:pt x="118309" y="50461"/>
                  </a:lnTo>
                  <a:lnTo>
                    <a:pt x="121380" y="31816"/>
                  </a:lnTo>
                  <a:lnTo>
                    <a:pt x="120562" y="21931"/>
                  </a:lnTo>
                  <a:lnTo>
                    <a:pt x="116507" y="14171"/>
                  </a:lnTo>
                  <a:lnTo>
                    <a:pt x="102642" y="2429"/>
                  </a:lnTo>
                  <a:lnTo>
                    <a:pt x="94032" y="0"/>
                  </a:lnTo>
                  <a:lnTo>
                    <a:pt x="65146" y="2170"/>
                  </a:lnTo>
                  <a:lnTo>
                    <a:pt x="44720" y="7234"/>
                  </a:lnTo>
                  <a:lnTo>
                    <a:pt x="27063" y="19623"/>
                  </a:lnTo>
                  <a:lnTo>
                    <a:pt x="12587" y="36828"/>
                  </a:lnTo>
                  <a:lnTo>
                    <a:pt x="2253" y="56172"/>
                  </a:lnTo>
                  <a:lnTo>
                    <a:pt x="0" y="76469"/>
                  </a:lnTo>
                  <a:lnTo>
                    <a:pt x="8086" y="118094"/>
                  </a:lnTo>
                  <a:lnTo>
                    <a:pt x="23172" y="149595"/>
                  </a:lnTo>
                  <a:lnTo>
                    <a:pt x="42053" y="164393"/>
                  </a:lnTo>
                  <a:lnTo>
                    <a:pt x="53639" y="169977"/>
                  </a:lnTo>
                  <a:lnTo>
                    <a:pt x="75871" y="173062"/>
                  </a:lnTo>
                  <a:lnTo>
                    <a:pt x="129453" y="1706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682144" y="3509082"/>
              <a:ext cx="136872" cy="181596"/>
            </a:xfrm>
            <a:custGeom>
              <a:avLst/>
              <a:gdLst/>
              <a:ahLst/>
              <a:cxnLst/>
              <a:rect l="0" t="0" r="0" b="0"/>
              <a:pathLst>
                <a:path w="136872" h="181596">
                  <a:moveTo>
                    <a:pt x="0" y="84228"/>
                  </a:moveTo>
                  <a:lnTo>
                    <a:pt x="5589" y="142845"/>
                  </a:lnTo>
                  <a:lnTo>
                    <a:pt x="20243" y="177635"/>
                  </a:lnTo>
                  <a:lnTo>
                    <a:pt x="22855" y="181595"/>
                  </a:lnTo>
                  <a:lnTo>
                    <a:pt x="23425" y="180724"/>
                  </a:lnTo>
                  <a:lnTo>
                    <a:pt x="6542" y="125211"/>
                  </a:lnTo>
                  <a:lnTo>
                    <a:pt x="1938" y="88832"/>
                  </a:lnTo>
                  <a:lnTo>
                    <a:pt x="7101" y="68337"/>
                  </a:lnTo>
                  <a:lnTo>
                    <a:pt x="11753" y="59596"/>
                  </a:lnTo>
                  <a:lnTo>
                    <a:pt x="26281" y="46764"/>
                  </a:lnTo>
                  <a:lnTo>
                    <a:pt x="81623" y="1794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244618" y="3361683"/>
              <a:ext cx="16594" cy="368498"/>
            </a:xfrm>
            <a:custGeom>
              <a:avLst/>
              <a:gdLst/>
              <a:ahLst/>
              <a:cxnLst/>
              <a:rect l="0" t="0" r="0" b="0"/>
              <a:pathLst>
                <a:path w="16594" h="368498">
                  <a:moveTo>
                    <a:pt x="6065" y="0"/>
                  </a:moveTo>
                  <a:lnTo>
                    <a:pt x="0" y="49263"/>
                  </a:lnTo>
                  <a:lnTo>
                    <a:pt x="3748" y="100514"/>
                  </a:lnTo>
                  <a:lnTo>
                    <a:pt x="6548" y="156124"/>
                  </a:lnTo>
                  <a:lnTo>
                    <a:pt x="14263" y="217493"/>
                  </a:lnTo>
                  <a:lnTo>
                    <a:pt x="15903" y="269553"/>
                  </a:lnTo>
                  <a:lnTo>
                    <a:pt x="16457" y="329066"/>
                  </a:lnTo>
                  <a:lnTo>
                    <a:pt x="1659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155926" y="3509082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51111" y="8333"/>
                  </a:lnTo>
                  <a:lnTo>
                    <a:pt x="97570" y="15685"/>
                  </a:lnTo>
                  <a:lnTo>
                    <a:pt x="34151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338547" y="3488025"/>
              <a:ext cx="101650" cy="203660"/>
            </a:xfrm>
            <a:custGeom>
              <a:avLst/>
              <a:gdLst/>
              <a:ahLst/>
              <a:cxnLst/>
              <a:rect l="0" t="0" r="0" b="0"/>
              <a:pathLst>
                <a:path w="101650" h="203660">
                  <a:moveTo>
                    <a:pt x="6893" y="94757"/>
                  </a:moveTo>
                  <a:lnTo>
                    <a:pt x="26021" y="148632"/>
                  </a:lnTo>
                  <a:lnTo>
                    <a:pt x="52746" y="203659"/>
                  </a:lnTo>
                  <a:lnTo>
                    <a:pt x="51448" y="198140"/>
                  </a:lnTo>
                  <a:lnTo>
                    <a:pt x="20469" y="136143"/>
                  </a:lnTo>
                  <a:lnTo>
                    <a:pt x="4546" y="103899"/>
                  </a:lnTo>
                  <a:lnTo>
                    <a:pt x="0" y="78543"/>
                  </a:lnTo>
                  <a:lnTo>
                    <a:pt x="4219" y="57915"/>
                  </a:lnTo>
                  <a:lnTo>
                    <a:pt x="15063" y="40947"/>
                  </a:lnTo>
                  <a:lnTo>
                    <a:pt x="31581" y="25608"/>
                  </a:lnTo>
                  <a:lnTo>
                    <a:pt x="53740" y="17230"/>
                  </a:lnTo>
                  <a:lnTo>
                    <a:pt x="83164" y="9394"/>
                  </a:lnTo>
                  <a:lnTo>
                    <a:pt x="1016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82310" y="3519800"/>
              <a:ext cx="129398" cy="168268"/>
            </a:xfrm>
            <a:custGeom>
              <a:avLst/>
              <a:gdLst/>
              <a:ahLst/>
              <a:cxnLst/>
              <a:rect l="0" t="0" r="0" b="0"/>
              <a:pathLst>
                <a:path w="129398" h="168268">
                  <a:moveTo>
                    <a:pt x="0" y="84038"/>
                  </a:moveTo>
                  <a:lnTo>
                    <a:pt x="26386" y="99679"/>
                  </a:lnTo>
                  <a:lnTo>
                    <a:pt x="49552" y="107758"/>
                  </a:lnTo>
                  <a:lnTo>
                    <a:pt x="72326" y="109008"/>
                  </a:lnTo>
                  <a:lnTo>
                    <a:pt x="92976" y="104495"/>
                  </a:lnTo>
                  <a:lnTo>
                    <a:pt x="109953" y="94690"/>
                  </a:lnTo>
                  <a:lnTo>
                    <a:pt x="122177" y="79414"/>
                  </a:lnTo>
                  <a:lnTo>
                    <a:pt x="127075" y="70427"/>
                  </a:lnTo>
                  <a:lnTo>
                    <a:pt x="129397" y="47963"/>
                  </a:lnTo>
                  <a:lnTo>
                    <a:pt x="125360" y="24721"/>
                  </a:lnTo>
                  <a:lnTo>
                    <a:pt x="115767" y="6593"/>
                  </a:lnTo>
                  <a:lnTo>
                    <a:pt x="107594" y="1992"/>
                  </a:lnTo>
                  <a:lnTo>
                    <a:pt x="86034" y="0"/>
                  </a:lnTo>
                  <a:lnTo>
                    <a:pt x="63974" y="6134"/>
                  </a:lnTo>
                  <a:lnTo>
                    <a:pt x="53177" y="11045"/>
                  </a:lnTo>
                  <a:lnTo>
                    <a:pt x="38062" y="25861"/>
                  </a:lnTo>
                  <a:lnTo>
                    <a:pt x="32394" y="34725"/>
                  </a:lnTo>
                  <a:lnTo>
                    <a:pt x="24416" y="69557"/>
                  </a:lnTo>
                  <a:lnTo>
                    <a:pt x="27641" y="103924"/>
                  </a:lnTo>
                  <a:lnTo>
                    <a:pt x="36072" y="122512"/>
                  </a:lnTo>
                  <a:lnTo>
                    <a:pt x="48787" y="138573"/>
                  </a:lnTo>
                  <a:lnTo>
                    <a:pt x="66137" y="153509"/>
                  </a:lnTo>
                  <a:lnTo>
                    <a:pt x="85546" y="161708"/>
                  </a:lnTo>
                  <a:lnTo>
                    <a:pt x="115813" y="1682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668060" y="3508680"/>
              <a:ext cx="109261" cy="179387"/>
            </a:xfrm>
            <a:custGeom>
              <a:avLst/>
              <a:gdLst/>
              <a:ahLst/>
              <a:cxnLst/>
              <a:rect l="0" t="0" r="0" b="0"/>
              <a:pathLst>
                <a:path w="109261" h="179387">
                  <a:moveTo>
                    <a:pt x="3763" y="95158"/>
                  </a:moveTo>
                  <a:lnTo>
                    <a:pt x="57638" y="77200"/>
                  </a:lnTo>
                  <a:lnTo>
                    <a:pt x="87186" y="65790"/>
                  </a:lnTo>
                  <a:lnTo>
                    <a:pt x="103621" y="54420"/>
                  </a:lnTo>
                  <a:lnTo>
                    <a:pt x="107770" y="46942"/>
                  </a:lnTo>
                  <a:lnTo>
                    <a:pt x="109260" y="29275"/>
                  </a:lnTo>
                  <a:lnTo>
                    <a:pt x="105680" y="20821"/>
                  </a:lnTo>
                  <a:lnTo>
                    <a:pt x="92343" y="5187"/>
                  </a:lnTo>
                  <a:lnTo>
                    <a:pt x="83873" y="1253"/>
                  </a:lnTo>
                  <a:lnTo>
                    <a:pt x="65104" y="0"/>
                  </a:lnTo>
                  <a:lnTo>
                    <a:pt x="34806" y="11461"/>
                  </a:lnTo>
                  <a:lnTo>
                    <a:pt x="20290" y="26374"/>
                  </a:lnTo>
                  <a:lnTo>
                    <a:pt x="1438" y="64544"/>
                  </a:lnTo>
                  <a:lnTo>
                    <a:pt x="0" y="85061"/>
                  </a:lnTo>
                  <a:lnTo>
                    <a:pt x="4430" y="105879"/>
                  </a:lnTo>
                  <a:lnTo>
                    <a:pt x="20079" y="136159"/>
                  </a:lnTo>
                  <a:lnTo>
                    <a:pt x="32851" y="152765"/>
                  </a:lnTo>
                  <a:lnTo>
                    <a:pt x="58785" y="169679"/>
                  </a:lnTo>
                  <a:lnTo>
                    <a:pt x="98519" y="179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827930" y="3477497"/>
              <a:ext cx="153375" cy="210571"/>
            </a:xfrm>
            <a:custGeom>
              <a:avLst/>
              <a:gdLst/>
              <a:ahLst/>
              <a:cxnLst/>
              <a:rect l="0" t="0" r="0" b="0"/>
              <a:pathLst>
                <a:path w="153375" h="210571">
                  <a:moveTo>
                    <a:pt x="86049" y="0"/>
                  </a:moveTo>
                  <a:lnTo>
                    <a:pt x="42086" y="20243"/>
                  </a:lnTo>
                  <a:lnTo>
                    <a:pt x="17390" y="39403"/>
                  </a:lnTo>
                  <a:lnTo>
                    <a:pt x="845" y="65487"/>
                  </a:lnTo>
                  <a:lnTo>
                    <a:pt x="0" y="74073"/>
                  </a:lnTo>
                  <a:lnTo>
                    <a:pt x="5300" y="89853"/>
                  </a:lnTo>
                  <a:lnTo>
                    <a:pt x="12329" y="94997"/>
                  </a:lnTo>
                  <a:lnTo>
                    <a:pt x="32617" y="100712"/>
                  </a:lnTo>
                  <a:lnTo>
                    <a:pt x="94278" y="107802"/>
                  </a:lnTo>
                  <a:lnTo>
                    <a:pt x="127481" y="119678"/>
                  </a:lnTo>
                  <a:lnTo>
                    <a:pt x="138237" y="125409"/>
                  </a:lnTo>
                  <a:lnTo>
                    <a:pt x="145407" y="133908"/>
                  </a:lnTo>
                  <a:lnTo>
                    <a:pt x="153374" y="155831"/>
                  </a:lnTo>
                  <a:lnTo>
                    <a:pt x="153159" y="165888"/>
                  </a:lnTo>
                  <a:lnTo>
                    <a:pt x="146681" y="183302"/>
                  </a:lnTo>
                  <a:lnTo>
                    <a:pt x="139338" y="188882"/>
                  </a:lnTo>
                  <a:lnTo>
                    <a:pt x="78070" y="206297"/>
                  </a:lnTo>
                  <a:lnTo>
                    <a:pt x="54463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029792" y="3667009"/>
              <a:ext cx="36150" cy="136872"/>
            </a:xfrm>
            <a:custGeom>
              <a:avLst/>
              <a:gdLst/>
              <a:ahLst/>
              <a:cxnLst/>
              <a:rect l="0" t="0" r="0" b="0"/>
              <a:pathLst>
                <a:path w="36150" h="136872">
                  <a:moveTo>
                    <a:pt x="21057" y="0"/>
                  </a:moveTo>
                  <a:lnTo>
                    <a:pt x="35711" y="43963"/>
                  </a:lnTo>
                  <a:lnTo>
                    <a:pt x="36149" y="63993"/>
                  </a:lnTo>
                  <a:lnTo>
                    <a:pt x="31274" y="8459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263361" y="3537014"/>
              <a:ext cx="208629" cy="119468"/>
            </a:xfrm>
            <a:custGeom>
              <a:avLst/>
              <a:gdLst/>
              <a:ahLst/>
              <a:cxnLst/>
              <a:rect l="0" t="0" r="0" b="0"/>
              <a:pathLst>
                <a:path w="208629" h="119468">
                  <a:moveTo>
                    <a:pt x="8586" y="35239"/>
                  </a:moveTo>
                  <a:lnTo>
                    <a:pt x="2521" y="68861"/>
                  </a:lnTo>
                  <a:lnTo>
                    <a:pt x="5099" y="97713"/>
                  </a:lnTo>
                  <a:lnTo>
                    <a:pt x="1967" y="89522"/>
                  </a:lnTo>
                  <a:lnTo>
                    <a:pt x="0" y="40069"/>
                  </a:lnTo>
                  <a:lnTo>
                    <a:pt x="3991" y="16329"/>
                  </a:lnTo>
                  <a:lnTo>
                    <a:pt x="10202" y="8594"/>
                  </a:lnTo>
                  <a:lnTo>
                    <a:pt x="29581" y="0"/>
                  </a:lnTo>
                  <a:lnTo>
                    <a:pt x="38961" y="2388"/>
                  </a:lnTo>
                  <a:lnTo>
                    <a:pt x="55621" y="17519"/>
                  </a:lnTo>
                  <a:lnTo>
                    <a:pt x="78155" y="46756"/>
                  </a:lnTo>
                  <a:lnTo>
                    <a:pt x="84211" y="48766"/>
                  </a:lnTo>
                  <a:lnTo>
                    <a:pt x="89418" y="45427"/>
                  </a:lnTo>
                  <a:lnTo>
                    <a:pt x="111771" y="17624"/>
                  </a:lnTo>
                  <a:lnTo>
                    <a:pt x="131265" y="9863"/>
                  </a:lnTo>
                  <a:lnTo>
                    <a:pt x="143015" y="7793"/>
                  </a:lnTo>
                  <a:lnTo>
                    <a:pt x="162309" y="11732"/>
                  </a:lnTo>
                  <a:lnTo>
                    <a:pt x="170730" y="16059"/>
                  </a:lnTo>
                  <a:lnTo>
                    <a:pt x="183206" y="30224"/>
                  </a:lnTo>
                  <a:lnTo>
                    <a:pt x="200746" y="67914"/>
                  </a:lnTo>
                  <a:lnTo>
                    <a:pt x="208628" y="119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521604" y="3527366"/>
              <a:ext cx="135147" cy="129726"/>
            </a:xfrm>
            <a:custGeom>
              <a:avLst/>
              <a:gdLst/>
              <a:ahLst/>
              <a:cxnLst/>
              <a:rect l="0" t="0" r="0" b="0"/>
              <a:pathLst>
                <a:path w="135147" h="129726">
                  <a:moveTo>
                    <a:pt x="87255" y="13301"/>
                  </a:moveTo>
                  <a:lnTo>
                    <a:pt x="76077" y="2123"/>
                  </a:lnTo>
                  <a:lnTo>
                    <a:pt x="68105" y="0"/>
                  </a:lnTo>
                  <a:lnTo>
                    <a:pt x="46768" y="761"/>
                  </a:lnTo>
                  <a:lnTo>
                    <a:pt x="27927" y="11237"/>
                  </a:lnTo>
                  <a:lnTo>
                    <a:pt x="12924" y="27592"/>
                  </a:lnTo>
                  <a:lnTo>
                    <a:pt x="2356" y="46559"/>
                  </a:lnTo>
                  <a:lnTo>
                    <a:pt x="0" y="66687"/>
                  </a:lnTo>
                  <a:lnTo>
                    <a:pt x="4021" y="86162"/>
                  </a:lnTo>
                  <a:lnTo>
                    <a:pt x="13608" y="102616"/>
                  </a:lnTo>
                  <a:lnTo>
                    <a:pt x="37748" y="125033"/>
                  </a:lnTo>
                  <a:lnTo>
                    <a:pt x="47231" y="128733"/>
                  </a:lnTo>
                  <a:lnTo>
                    <a:pt x="67127" y="129725"/>
                  </a:lnTo>
                  <a:lnTo>
                    <a:pt x="98059" y="118117"/>
                  </a:lnTo>
                  <a:lnTo>
                    <a:pt x="123862" y="94271"/>
                  </a:lnTo>
                  <a:lnTo>
                    <a:pt x="132771" y="71905"/>
                  </a:lnTo>
                  <a:lnTo>
                    <a:pt x="135146" y="59389"/>
                  </a:lnTo>
                  <a:lnTo>
                    <a:pt x="131547" y="39244"/>
                  </a:lnTo>
                  <a:lnTo>
                    <a:pt x="122148" y="23662"/>
                  </a:lnTo>
                  <a:lnTo>
                    <a:pt x="97784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703616" y="3445911"/>
              <a:ext cx="73700" cy="184703"/>
            </a:xfrm>
            <a:custGeom>
              <a:avLst/>
              <a:gdLst/>
              <a:ahLst/>
              <a:cxnLst/>
              <a:rect l="0" t="0" r="0" b="0"/>
              <a:pathLst>
                <a:path w="73700" h="184703">
                  <a:moveTo>
                    <a:pt x="0" y="147399"/>
                  </a:moveTo>
                  <a:lnTo>
                    <a:pt x="32407" y="184702"/>
                  </a:lnTo>
                  <a:lnTo>
                    <a:pt x="33303" y="182796"/>
                  </a:lnTo>
                  <a:lnTo>
                    <a:pt x="32730" y="178016"/>
                  </a:lnTo>
                  <a:lnTo>
                    <a:pt x="7966" y="119743"/>
                  </a:lnTo>
                  <a:lnTo>
                    <a:pt x="2360" y="79803"/>
                  </a:lnTo>
                  <a:lnTo>
                    <a:pt x="6288" y="43922"/>
                  </a:lnTo>
                  <a:lnTo>
                    <a:pt x="11211" y="35131"/>
                  </a:lnTo>
                  <a:lnTo>
                    <a:pt x="26040" y="22243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812249" y="3475414"/>
              <a:ext cx="133523" cy="164408"/>
            </a:xfrm>
            <a:custGeom>
              <a:avLst/>
              <a:gdLst/>
              <a:ahLst/>
              <a:cxnLst/>
              <a:rect l="0" t="0" r="0" b="0"/>
              <a:pathLst>
                <a:path w="133523" h="164408">
                  <a:moveTo>
                    <a:pt x="17709" y="86310"/>
                  </a:moveTo>
                  <a:lnTo>
                    <a:pt x="34477" y="91900"/>
                  </a:lnTo>
                  <a:lnTo>
                    <a:pt x="52067" y="91524"/>
                  </a:lnTo>
                  <a:lnTo>
                    <a:pt x="70414" y="86288"/>
                  </a:lnTo>
                  <a:lnTo>
                    <a:pt x="86367" y="76162"/>
                  </a:lnTo>
                  <a:lnTo>
                    <a:pt x="98136" y="60743"/>
                  </a:lnTo>
                  <a:lnTo>
                    <a:pt x="102913" y="51717"/>
                  </a:lnTo>
                  <a:lnTo>
                    <a:pt x="105100" y="32331"/>
                  </a:lnTo>
                  <a:lnTo>
                    <a:pt x="104046" y="22248"/>
                  </a:lnTo>
                  <a:lnTo>
                    <a:pt x="99833" y="14356"/>
                  </a:lnTo>
                  <a:lnTo>
                    <a:pt x="85794" y="2468"/>
                  </a:lnTo>
                  <a:lnTo>
                    <a:pt x="77137" y="0"/>
                  </a:lnTo>
                  <a:lnTo>
                    <a:pt x="58159" y="377"/>
                  </a:lnTo>
                  <a:lnTo>
                    <a:pt x="27744" y="12756"/>
                  </a:lnTo>
                  <a:lnTo>
                    <a:pt x="13200" y="27883"/>
                  </a:lnTo>
                  <a:lnTo>
                    <a:pt x="4006" y="47474"/>
                  </a:lnTo>
                  <a:lnTo>
                    <a:pt x="0" y="84812"/>
                  </a:lnTo>
                  <a:lnTo>
                    <a:pt x="6872" y="124341"/>
                  </a:lnTo>
                  <a:lnTo>
                    <a:pt x="17182" y="147666"/>
                  </a:lnTo>
                  <a:lnTo>
                    <a:pt x="25546" y="155290"/>
                  </a:lnTo>
                  <a:lnTo>
                    <a:pt x="47318" y="163761"/>
                  </a:lnTo>
                  <a:lnTo>
                    <a:pt x="69473" y="164407"/>
                  </a:lnTo>
                  <a:lnTo>
                    <a:pt x="101676" y="161312"/>
                  </a:lnTo>
                  <a:lnTo>
                    <a:pt x="133522" y="160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164210" y="3466419"/>
              <a:ext cx="107946" cy="142067"/>
            </a:xfrm>
            <a:custGeom>
              <a:avLst/>
              <a:gdLst/>
              <a:ahLst/>
              <a:cxnLst/>
              <a:rect l="0" t="0" r="0" b="0"/>
              <a:pathLst>
                <a:path w="107946" h="142067">
                  <a:moveTo>
                    <a:pt x="107945" y="21606"/>
                  </a:moveTo>
                  <a:lnTo>
                    <a:pt x="96767" y="4838"/>
                  </a:lnTo>
                  <a:lnTo>
                    <a:pt x="88795" y="1069"/>
                  </a:lnTo>
                  <a:lnTo>
                    <a:pt x="67458" y="0"/>
                  </a:lnTo>
                  <a:lnTo>
                    <a:pt x="34728" y="11565"/>
                  </a:lnTo>
                  <a:lnTo>
                    <a:pt x="19642" y="26502"/>
                  </a:lnTo>
                  <a:lnTo>
                    <a:pt x="425" y="64687"/>
                  </a:lnTo>
                  <a:lnTo>
                    <a:pt x="0" y="74893"/>
                  </a:lnTo>
                  <a:lnTo>
                    <a:pt x="16579" y="126976"/>
                  </a:lnTo>
                  <a:lnTo>
                    <a:pt x="23638" y="133966"/>
                  </a:lnTo>
                  <a:lnTo>
                    <a:pt x="43959" y="141734"/>
                  </a:lnTo>
                  <a:lnTo>
                    <a:pt x="65469" y="142066"/>
                  </a:lnTo>
                  <a:lnTo>
                    <a:pt x="107945" y="137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330881" y="3456440"/>
              <a:ext cx="36031" cy="119581"/>
            </a:xfrm>
            <a:custGeom>
              <a:avLst/>
              <a:gdLst/>
              <a:ahLst/>
              <a:cxnLst/>
              <a:rect l="0" t="0" r="0" b="0"/>
              <a:pathLst>
                <a:path w="36031" h="119581">
                  <a:moveTo>
                    <a:pt x="4445" y="63171"/>
                  </a:moveTo>
                  <a:lnTo>
                    <a:pt x="20063" y="119580"/>
                  </a:lnTo>
                  <a:lnTo>
                    <a:pt x="586" y="62085"/>
                  </a:lnTo>
                  <a:lnTo>
                    <a:pt x="0" y="41631"/>
                  </a:lnTo>
                  <a:lnTo>
                    <a:pt x="1482" y="31264"/>
                  </a:lnTo>
                  <a:lnTo>
                    <a:pt x="5979" y="23182"/>
                  </a:lnTo>
                  <a:lnTo>
                    <a:pt x="360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447783" y="3466968"/>
              <a:ext cx="94103" cy="148863"/>
            </a:xfrm>
            <a:custGeom>
              <a:avLst/>
              <a:gdLst/>
              <a:ahLst/>
              <a:cxnLst/>
              <a:rect l="0" t="0" r="0" b="0"/>
              <a:pathLst>
                <a:path w="94103" h="148863">
                  <a:moveTo>
                    <a:pt x="77055" y="0"/>
                  </a:moveTo>
                  <a:lnTo>
                    <a:pt x="53009" y="9575"/>
                  </a:lnTo>
                  <a:lnTo>
                    <a:pt x="17462" y="39403"/>
                  </a:lnTo>
                  <a:lnTo>
                    <a:pt x="1947" y="65487"/>
                  </a:lnTo>
                  <a:lnTo>
                    <a:pt x="0" y="88377"/>
                  </a:lnTo>
                  <a:lnTo>
                    <a:pt x="4204" y="111808"/>
                  </a:lnTo>
                  <a:lnTo>
                    <a:pt x="13872" y="130021"/>
                  </a:lnTo>
                  <a:lnTo>
                    <a:pt x="29086" y="142795"/>
                  </a:lnTo>
                  <a:lnTo>
                    <a:pt x="38057" y="147839"/>
                  </a:lnTo>
                  <a:lnTo>
                    <a:pt x="46377" y="148862"/>
                  </a:lnTo>
                  <a:lnTo>
                    <a:pt x="61861" y="143760"/>
                  </a:lnTo>
                  <a:lnTo>
                    <a:pt x="83732" y="127733"/>
                  </a:lnTo>
                  <a:lnTo>
                    <a:pt x="91721" y="105513"/>
                  </a:lnTo>
                  <a:lnTo>
                    <a:pt x="94102" y="79650"/>
                  </a:lnTo>
                  <a:lnTo>
                    <a:pt x="87584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579151" y="3467461"/>
              <a:ext cx="98929" cy="305941"/>
            </a:xfrm>
            <a:custGeom>
              <a:avLst/>
              <a:gdLst/>
              <a:ahLst/>
              <a:cxnLst/>
              <a:rect l="0" t="0" r="0" b="0"/>
              <a:pathLst>
                <a:path w="98929" h="305941">
                  <a:moveTo>
                    <a:pt x="8859" y="146905"/>
                  </a:moveTo>
                  <a:lnTo>
                    <a:pt x="26817" y="201951"/>
                  </a:lnTo>
                  <a:lnTo>
                    <a:pt x="40526" y="253359"/>
                  </a:lnTo>
                  <a:lnTo>
                    <a:pt x="55663" y="305940"/>
                  </a:lnTo>
                  <a:lnTo>
                    <a:pt x="43133" y="251546"/>
                  </a:lnTo>
                  <a:lnTo>
                    <a:pt x="26634" y="190625"/>
                  </a:lnTo>
                  <a:lnTo>
                    <a:pt x="6781" y="127596"/>
                  </a:lnTo>
                  <a:lnTo>
                    <a:pt x="0" y="67226"/>
                  </a:lnTo>
                  <a:lnTo>
                    <a:pt x="1165" y="26721"/>
                  </a:lnTo>
                  <a:lnTo>
                    <a:pt x="9728" y="7312"/>
                  </a:lnTo>
                  <a:lnTo>
                    <a:pt x="16457" y="2371"/>
                  </a:lnTo>
                  <a:lnTo>
                    <a:pt x="24453" y="246"/>
                  </a:lnTo>
                  <a:lnTo>
                    <a:pt x="33293" y="0"/>
                  </a:lnTo>
                  <a:lnTo>
                    <a:pt x="52473" y="5965"/>
                  </a:lnTo>
                  <a:lnTo>
                    <a:pt x="79883" y="22477"/>
                  </a:lnTo>
                  <a:lnTo>
                    <a:pt x="87793" y="28858"/>
                  </a:lnTo>
                  <a:lnTo>
                    <a:pt x="96584" y="48427"/>
                  </a:lnTo>
                  <a:lnTo>
                    <a:pt x="98928" y="60196"/>
                  </a:lnTo>
                  <a:lnTo>
                    <a:pt x="98150" y="70382"/>
                  </a:lnTo>
                  <a:lnTo>
                    <a:pt x="91048" y="87939"/>
                  </a:lnTo>
                  <a:lnTo>
                    <a:pt x="76972" y="100421"/>
                  </a:lnTo>
                  <a:lnTo>
                    <a:pt x="29916" y="125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724234" y="3466968"/>
              <a:ext cx="138091" cy="200042"/>
            </a:xfrm>
            <a:custGeom>
              <a:avLst/>
              <a:gdLst/>
              <a:ahLst/>
              <a:cxnLst/>
              <a:rect l="0" t="0" r="0" b="0"/>
              <a:pathLst>
                <a:path w="138091" h="200042">
                  <a:moveTo>
                    <a:pt x="95403" y="0"/>
                  </a:moveTo>
                  <a:lnTo>
                    <a:pt x="42697" y="19128"/>
                  </a:lnTo>
                  <a:lnTo>
                    <a:pt x="4609" y="49803"/>
                  </a:lnTo>
                  <a:lnTo>
                    <a:pt x="949" y="57768"/>
                  </a:lnTo>
                  <a:lnTo>
                    <a:pt x="0" y="75978"/>
                  </a:lnTo>
                  <a:lnTo>
                    <a:pt x="3725" y="81068"/>
                  </a:lnTo>
                  <a:lnTo>
                    <a:pt x="9718" y="83291"/>
                  </a:lnTo>
                  <a:lnTo>
                    <a:pt x="72947" y="87265"/>
                  </a:lnTo>
                  <a:lnTo>
                    <a:pt x="93611" y="93767"/>
                  </a:lnTo>
                  <a:lnTo>
                    <a:pt x="133309" y="123626"/>
                  </a:lnTo>
                  <a:lnTo>
                    <a:pt x="137051" y="131551"/>
                  </a:lnTo>
                  <a:lnTo>
                    <a:pt x="138090" y="149714"/>
                  </a:lnTo>
                  <a:lnTo>
                    <a:pt x="131532" y="166365"/>
                  </a:lnTo>
                  <a:lnTo>
                    <a:pt x="126508" y="174081"/>
                  </a:lnTo>
                  <a:lnTo>
                    <a:pt x="111567" y="185774"/>
                  </a:lnTo>
                  <a:lnTo>
                    <a:pt x="92058" y="193700"/>
                  </a:lnTo>
                  <a:lnTo>
                    <a:pt x="32231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20769" y="1786596"/>
            <a:ext cx="2484726" cy="415900"/>
            <a:chOff x="220769" y="1786596"/>
            <a:chExt cx="2484726" cy="415900"/>
          </a:xfrm>
        </p:grpSpPr>
        <p:sp>
          <p:nvSpPr>
            <p:cNvPr id="2" name="Freeform 1"/>
            <p:cNvSpPr/>
            <p:nvPr/>
          </p:nvSpPr>
          <p:spPr>
            <a:xfrm>
              <a:off x="347111" y="1939283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10461" y="11668"/>
                  </a:lnTo>
                  <a:lnTo>
                    <a:pt x="9821" y="22157"/>
                  </a:lnTo>
                  <a:lnTo>
                    <a:pt x="8534" y="32463"/>
                  </a:lnTo>
                  <a:lnTo>
                    <a:pt x="7020" y="42937"/>
                  </a:lnTo>
                  <a:lnTo>
                    <a:pt x="6000" y="53929"/>
                  </a:lnTo>
                  <a:lnTo>
                    <a:pt x="5835" y="65576"/>
                  </a:lnTo>
                  <a:lnTo>
                    <a:pt x="6390" y="78003"/>
                  </a:lnTo>
                  <a:lnTo>
                    <a:pt x="7228" y="91406"/>
                  </a:lnTo>
                  <a:lnTo>
                    <a:pt x="8051" y="105795"/>
                  </a:lnTo>
                  <a:lnTo>
                    <a:pt x="8738" y="121034"/>
                  </a:lnTo>
                  <a:lnTo>
                    <a:pt x="9266" y="136941"/>
                  </a:lnTo>
                  <a:lnTo>
                    <a:pt x="9648" y="153335"/>
                  </a:lnTo>
                  <a:lnTo>
                    <a:pt x="9751" y="169749"/>
                  </a:lnTo>
                  <a:lnTo>
                    <a:pt x="9294" y="185462"/>
                  </a:lnTo>
                  <a:lnTo>
                    <a:pt x="8178" y="200130"/>
                  </a:lnTo>
                  <a:lnTo>
                    <a:pt x="6607" y="213507"/>
                  </a:lnTo>
                  <a:lnTo>
                    <a:pt x="4851" y="226687"/>
                  </a:lnTo>
                  <a:lnTo>
                    <a:pt x="2755" y="24194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0769" y="1865583"/>
              <a:ext cx="273742" cy="73701"/>
            </a:xfrm>
            <a:custGeom>
              <a:avLst/>
              <a:gdLst/>
              <a:ahLst/>
              <a:cxnLst/>
              <a:rect l="0" t="0" r="0" b="0"/>
              <a:pathLst>
                <a:path w="273742" h="73701">
                  <a:moveTo>
                    <a:pt x="273741" y="0"/>
                  </a:moveTo>
                  <a:lnTo>
                    <a:pt x="264940" y="2934"/>
                  </a:lnTo>
                  <a:lnTo>
                    <a:pt x="256593" y="5716"/>
                  </a:lnTo>
                  <a:lnTo>
                    <a:pt x="247890" y="8616"/>
                  </a:lnTo>
                  <a:lnTo>
                    <a:pt x="238596" y="11656"/>
                  </a:lnTo>
                  <a:lnTo>
                    <a:pt x="228452" y="14821"/>
                  </a:lnTo>
                  <a:lnTo>
                    <a:pt x="217407" y="18081"/>
                  </a:lnTo>
                  <a:lnTo>
                    <a:pt x="205568" y="21246"/>
                  </a:lnTo>
                  <a:lnTo>
                    <a:pt x="193097" y="23989"/>
                  </a:lnTo>
                  <a:lnTo>
                    <a:pt x="180155" y="26169"/>
                  </a:lnTo>
                  <a:lnTo>
                    <a:pt x="166872" y="27971"/>
                  </a:lnTo>
                  <a:lnTo>
                    <a:pt x="153350" y="29795"/>
                  </a:lnTo>
                  <a:lnTo>
                    <a:pt x="139662" y="31877"/>
                  </a:lnTo>
                  <a:lnTo>
                    <a:pt x="125861" y="34277"/>
                  </a:lnTo>
                  <a:lnTo>
                    <a:pt x="111982" y="36968"/>
                  </a:lnTo>
                  <a:lnTo>
                    <a:pt x="98055" y="39892"/>
                  </a:lnTo>
                  <a:lnTo>
                    <a:pt x="84261" y="42991"/>
                  </a:lnTo>
                  <a:lnTo>
                    <a:pt x="70919" y="46218"/>
                  </a:lnTo>
                  <a:lnTo>
                    <a:pt x="58176" y="49534"/>
                  </a:lnTo>
                  <a:lnTo>
                    <a:pt x="46261" y="52953"/>
                  </a:lnTo>
                  <a:lnTo>
                    <a:pt x="34304" y="56976"/>
                  </a:lnTo>
                  <a:lnTo>
                    <a:pt x="20136" y="6307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2883" y="2160381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8835" y="2867"/>
                  </a:lnTo>
                  <a:lnTo>
                    <a:pt x="187706" y="5009"/>
                  </a:lnTo>
                  <a:lnTo>
                    <a:pt x="176112" y="6617"/>
                  </a:lnTo>
                  <a:lnTo>
                    <a:pt x="164124" y="7970"/>
                  </a:lnTo>
                  <a:lnTo>
                    <a:pt x="152112" y="9467"/>
                  </a:lnTo>
                  <a:lnTo>
                    <a:pt x="140305" y="11318"/>
                  </a:lnTo>
                  <a:lnTo>
                    <a:pt x="128605" y="13558"/>
                  </a:lnTo>
                  <a:lnTo>
                    <a:pt x="116688" y="16138"/>
                  </a:lnTo>
                  <a:lnTo>
                    <a:pt x="104381" y="18988"/>
                  </a:lnTo>
                  <a:lnTo>
                    <a:pt x="91827" y="22037"/>
                  </a:lnTo>
                  <a:lnTo>
                    <a:pt x="79393" y="25230"/>
                  </a:lnTo>
                  <a:lnTo>
                    <a:pt x="67291" y="28518"/>
                  </a:lnTo>
                  <a:lnTo>
                    <a:pt x="55626" y="31721"/>
                  </a:lnTo>
                  <a:lnTo>
                    <a:pt x="43126" y="34830"/>
                  </a:lnTo>
                  <a:lnTo>
                    <a:pt x="26461" y="381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63601" y="1876112"/>
              <a:ext cx="25666" cy="305327"/>
            </a:xfrm>
            <a:custGeom>
              <a:avLst/>
              <a:gdLst/>
              <a:ahLst/>
              <a:cxnLst/>
              <a:rect l="0" t="0" r="0" b="0"/>
              <a:pathLst>
                <a:path w="25666" h="305327">
                  <a:moveTo>
                    <a:pt x="4608" y="0"/>
                  </a:moveTo>
                  <a:lnTo>
                    <a:pt x="1809" y="8801"/>
                  </a:lnTo>
                  <a:lnTo>
                    <a:pt x="307" y="17148"/>
                  </a:lnTo>
                  <a:lnTo>
                    <a:pt x="0" y="25847"/>
                  </a:lnTo>
                  <a:lnTo>
                    <a:pt x="680" y="34968"/>
                  </a:lnTo>
                  <a:lnTo>
                    <a:pt x="2147" y="44463"/>
                  </a:lnTo>
                  <a:lnTo>
                    <a:pt x="4212" y="54259"/>
                  </a:lnTo>
                  <a:lnTo>
                    <a:pt x="6548" y="64446"/>
                  </a:lnTo>
                  <a:lnTo>
                    <a:pt x="8723" y="75268"/>
                  </a:lnTo>
                  <a:lnTo>
                    <a:pt x="10516" y="86808"/>
                  </a:lnTo>
                  <a:lnTo>
                    <a:pt x="12057" y="98998"/>
                  </a:lnTo>
                  <a:lnTo>
                    <a:pt x="13705" y="111712"/>
                  </a:lnTo>
                  <a:lnTo>
                    <a:pt x="15663" y="124822"/>
                  </a:lnTo>
                  <a:lnTo>
                    <a:pt x="17811" y="138218"/>
                  </a:lnTo>
                  <a:lnTo>
                    <a:pt x="19800" y="151818"/>
                  </a:lnTo>
                  <a:lnTo>
                    <a:pt x="21435" y="165558"/>
                  </a:lnTo>
                  <a:lnTo>
                    <a:pt x="22685" y="179395"/>
                  </a:lnTo>
                  <a:lnTo>
                    <a:pt x="23599" y="193297"/>
                  </a:lnTo>
                  <a:lnTo>
                    <a:pt x="24249" y="207244"/>
                  </a:lnTo>
                  <a:lnTo>
                    <a:pt x="24702" y="221221"/>
                  </a:lnTo>
                  <a:lnTo>
                    <a:pt x="25014" y="235219"/>
                  </a:lnTo>
                  <a:lnTo>
                    <a:pt x="25226" y="249211"/>
                  </a:lnTo>
                  <a:lnTo>
                    <a:pt x="25370" y="262588"/>
                  </a:lnTo>
                  <a:lnTo>
                    <a:pt x="25484" y="275473"/>
                  </a:lnTo>
                  <a:lnTo>
                    <a:pt x="25576" y="288999"/>
                  </a:lnTo>
                  <a:lnTo>
                    <a:pt x="25665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21524" y="1844526"/>
              <a:ext cx="25671" cy="336913"/>
            </a:xfrm>
            <a:custGeom>
              <a:avLst/>
              <a:gdLst/>
              <a:ahLst/>
              <a:cxnLst/>
              <a:rect l="0" t="0" r="0" b="0"/>
              <a:pathLst>
                <a:path w="25671" h="336913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7" y="35146"/>
                  </a:lnTo>
                  <a:lnTo>
                    <a:pt x="1326" y="45289"/>
                  </a:lnTo>
                  <a:lnTo>
                    <a:pt x="2146" y="56330"/>
                  </a:lnTo>
                  <a:lnTo>
                    <a:pt x="3003" y="67996"/>
                  </a:lnTo>
                  <a:lnTo>
                    <a:pt x="4178" y="79818"/>
                  </a:lnTo>
                  <a:lnTo>
                    <a:pt x="5817" y="91517"/>
                  </a:lnTo>
                  <a:lnTo>
                    <a:pt x="7917" y="103319"/>
                  </a:lnTo>
                  <a:lnTo>
                    <a:pt x="10406" y="115841"/>
                  </a:lnTo>
                  <a:lnTo>
                    <a:pt x="13189" y="129380"/>
                  </a:lnTo>
                  <a:lnTo>
                    <a:pt x="16025" y="143914"/>
                  </a:lnTo>
                  <a:lnTo>
                    <a:pt x="18542" y="159282"/>
                  </a:lnTo>
                  <a:lnTo>
                    <a:pt x="20564" y="175286"/>
                  </a:lnTo>
                  <a:lnTo>
                    <a:pt x="22089" y="191594"/>
                  </a:lnTo>
                  <a:lnTo>
                    <a:pt x="23195" y="207760"/>
                  </a:lnTo>
                  <a:lnTo>
                    <a:pt x="23977" y="223556"/>
                  </a:lnTo>
                  <a:lnTo>
                    <a:pt x="24520" y="238941"/>
                  </a:lnTo>
                  <a:lnTo>
                    <a:pt x="24893" y="253964"/>
                  </a:lnTo>
                  <a:lnTo>
                    <a:pt x="25147" y="268689"/>
                  </a:lnTo>
                  <a:lnTo>
                    <a:pt x="25319" y="282776"/>
                  </a:lnTo>
                  <a:lnTo>
                    <a:pt x="25454" y="296967"/>
                  </a:lnTo>
                  <a:lnTo>
                    <a:pt x="25564" y="313630"/>
                  </a:lnTo>
                  <a:lnTo>
                    <a:pt x="2567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58395" y="2065625"/>
              <a:ext cx="4613" cy="115814"/>
            </a:xfrm>
            <a:custGeom>
              <a:avLst/>
              <a:gdLst/>
              <a:ahLst/>
              <a:cxnLst/>
              <a:rect l="0" t="0" r="0" b="0"/>
              <a:pathLst>
                <a:path w="4613" h="115814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1" y="63083"/>
                  </a:lnTo>
                  <a:lnTo>
                    <a:pt x="2827" y="75376"/>
                  </a:lnTo>
                  <a:lnTo>
                    <a:pt x="3428" y="87397"/>
                  </a:lnTo>
                  <a:lnTo>
                    <a:pt x="3993" y="100199"/>
                  </a:lnTo>
                  <a:lnTo>
                    <a:pt x="4612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52479" y="190769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947235" y="2013822"/>
              <a:ext cx="147400" cy="157089"/>
            </a:xfrm>
            <a:custGeom>
              <a:avLst/>
              <a:gdLst/>
              <a:ahLst/>
              <a:cxnLst/>
              <a:rect l="0" t="0" r="0" b="0"/>
              <a:pathLst>
                <a:path w="147400" h="157089">
                  <a:moveTo>
                    <a:pt x="0" y="9689"/>
                  </a:moveTo>
                  <a:lnTo>
                    <a:pt x="67" y="21357"/>
                  </a:lnTo>
                  <a:lnTo>
                    <a:pt x="708" y="31846"/>
                  </a:lnTo>
                  <a:lnTo>
                    <a:pt x="2009" y="42148"/>
                  </a:lnTo>
                  <a:lnTo>
                    <a:pt x="4041" y="52449"/>
                  </a:lnTo>
                  <a:lnTo>
                    <a:pt x="7006" y="62793"/>
                  </a:lnTo>
                  <a:lnTo>
                    <a:pt x="10921" y="73182"/>
                  </a:lnTo>
                  <a:lnTo>
                    <a:pt x="15497" y="83610"/>
                  </a:lnTo>
                  <a:lnTo>
                    <a:pt x="20253" y="94068"/>
                  </a:lnTo>
                  <a:lnTo>
                    <a:pt x="24891" y="104548"/>
                  </a:lnTo>
                  <a:lnTo>
                    <a:pt x="29308" y="115043"/>
                  </a:lnTo>
                  <a:lnTo>
                    <a:pt x="33500" y="125549"/>
                  </a:lnTo>
                  <a:lnTo>
                    <a:pt x="37466" y="136035"/>
                  </a:lnTo>
                  <a:lnTo>
                    <a:pt x="39938" y="145511"/>
                  </a:lnTo>
                  <a:lnTo>
                    <a:pt x="39643" y="151326"/>
                  </a:lnTo>
                  <a:lnTo>
                    <a:pt x="37630" y="151621"/>
                  </a:lnTo>
                  <a:lnTo>
                    <a:pt x="34784" y="146873"/>
                  </a:lnTo>
                  <a:lnTo>
                    <a:pt x="31718" y="138414"/>
                  </a:lnTo>
                  <a:lnTo>
                    <a:pt x="28953" y="127636"/>
                  </a:lnTo>
                  <a:lnTo>
                    <a:pt x="26720" y="115505"/>
                  </a:lnTo>
                  <a:lnTo>
                    <a:pt x="25031" y="102600"/>
                  </a:lnTo>
                  <a:lnTo>
                    <a:pt x="23804" y="89247"/>
                  </a:lnTo>
                  <a:lnTo>
                    <a:pt x="22946" y="75634"/>
                  </a:lnTo>
                  <a:lnTo>
                    <a:pt x="22689" y="62033"/>
                  </a:lnTo>
                  <a:lnTo>
                    <a:pt x="23572" y="48810"/>
                  </a:lnTo>
                  <a:lnTo>
                    <a:pt x="25806" y="36146"/>
                  </a:lnTo>
                  <a:lnTo>
                    <a:pt x="29611" y="24521"/>
                  </a:lnTo>
                  <a:lnTo>
                    <a:pt x="35372" y="14770"/>
                  </a:lnTo>
                  <a:lnTo>
                    <a:pt x="43095" y="7191"/>
                  </a:lnTo>
                  <a:lnTo>
                    <a:pt x="52179" y="2086"/>
                  </a:lnTo>
                  <a:lnTo>
                    <a:pt x="61646" y="0"/>
                  </a:lnTo>
                  <a:lnTo>
                    <a:pt x="70893" y="932"/>
                  </a:lnTo>
                  <a:lnTo>
                    <a:pt x="79708" y="4455"/>
                  </a:lnTo>
                  <a:lnTo>
                    <a:pt x="88081" y="10008"/>
                  </a:lnTo>
                  <a:lnTo>
                    <a:pt x="96075" y="17068"/>
                  </a:lnTo>
                  <a:lnTo>
                    <a:pt x="103613" y="25209"/>
                  </a:lnTo>
                  <a:lnTo>
                    <a:pt x="110464" y="34109"/>
                  </a:lnTo>
                  <a:lnTo>
                    <a:pt x="116554" y="43539"/>
                  </a:lnTo>
                  <a:lnTo>
                    <a:pt x="121799" y="53495"/>
                  </a:lnTo>
                  <a:lnTo>
                    <a:pt x="126025" y="64172"/>
                  </a:lnTo>
                  <a:lnTo>
                    <a:pt x="129241" y="75613"/>
                  </a:lnTo>
                  <a:lnTo>
                    <a:pt x="131758" y="87569"/>
                  </a:lnTo>
                  <a:lnTo>
                    <a:pt x="134070" y="99595"/>
                  </a:lnTo>
                  <a:lnTo>
                    <a:pt x="136479" y="111412"/>
                  </a:lnTo>
                  <a:lnTo>
                    <a:pt x="138939" y="122486"/>
                  </a:lnTo>
                  <a:lnTo>
                    <a:pt x="141398" y="133037"/>
                  </a:lnTo>
                  <a:lnTo>
                    <a:pt x="144076" y="143986"/>
                  </a:lnTo>
                  <a:lnTo>
                    <a:pt x="147399" y="1570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133462" y="2034039"/>
              <a:ext cx="128472" cy="149910"/>
            </a:xfrm>
            <a:custGeom>
              <a:avLst/>
              <a:gdLst/>
              <a:ahLst/>
              <a:cxnLst/>
              <a:rect l="0" t="0" r="0" b="0"/>
              <a:pathLst>
                <a:path w="128472" h="149910">
                  <a:moveTo>
                    <a:pt x="76986" y="10529"/>
                  </a:moveTo>
                  <a:lnTo>
                    <a:pt x="65385" y="10663"/>
                  </a:lnTo>
                  <a:lnTo>
                    <a:pt x="55536" y="11943"/>
                  </a:lnTo>
                  <a:lnTo>
                    <a:pt x="46531" y="14541"/>
                  </a:lnTo>
                  <a:lnTo>
                    <a:pt x="38089" y="18433"/>
                  </a:lnTo>
                  <a:lnTo>
                    <a:pt x="30062" y="23714"/>
                  </a:lnTo>
                  <a:lnTo>
                    <a:pt x="22348" y="30305"/>
                  </a:lnTo>
                  <a:lnTo>
                    <a:pt x="15189" y="38151"/>
                  </a:lnTo>
                  <a:lnTo>
                    <a:pt x="9135" y="47310"/>
                  </a:lnTo>
                  <a:lnTo>
                    <a:pt x="4406" y="57686"/>
                  </a:lnTo>
                  <a:lnTo>
                    <a:pt x="1232" y="68904"/>
                  </a:lnTo>
                  <a:lnTo>
                    <a:pt x="0" y="80426"/>
                  </a:lnTo>
                  <a:lnTo>
                    <a:pt x="731" y="91909"/>
                  </a:lnTo>
                  <a:lnTo>
                    <a:pt x="3153" y="103058"/>
                  </a:lnTo>
                  <a:lnTo>
                    <a:pt x="6905" y="113545"/>
                  </a:lnTo>
                  <a:lnTo>
                    <a:pt x="11655" y="123255"/>
                  </a:lnTo>
                  <a:lnTo>
                    <a:pt x="17451" y="131927"/>
                  </a:lnTo>
                  <a:lnTo>
                    <a:pt x="24697" y="139081"/>
                  </a:lnTo>
                  <a:lnTo>
                    <a:pt x="33487" y="144589"/>
                  </a:lnTo>
                  <a:lnTo>
                    <a:pt x="43322" y="148305"/>
                  </a:lnTo>
                  <a:lnTo>
                    <a:pt x="53308" y="149909"/>
                  </a:lnTo>
                  <a:lnTo>
                    <a:pt x="62912" y="149432"/>
                  </a:lnTo>
                  <a:lnTo>
                    <a:pt x="71969" y="147181"/>
                  </a:lnTo>
                  <a:lnTo>
                    <a:pt x="80504" y="143545"/>
                  </a:lnTo>
                  <a:lnTo>
                    <a:pt x="88613" y="138877"/>
                  </a:lnTo>
                  <a:lnTo>
                    <a:pt x="96398" y="133306"/>
                  </a:lnTo>
                  <a:lnTo>
                    <a:pt x="103947" y="126744"/>
                  </a:lnTo>
                  <a:lnTo>
                    <a:pt x="111315" y="119221"/>
                  </a:lnTo>
                  <a:lnTo>
                    <a:pt x="118061" y="110882"/>
                  </a:lnTo>
                  <a:lnTo>
                    <a:pt x="123302" y="101906"/>
                  </a:lnTo>
                  <a:lnTo>
                    <a:pt x="126673" y="92459"/>
                  </a:lnTo>
                  <a:lnTo>
                    <a:pt x="128291" y="82674"/>
                  </a:lnTo>
                  <a:lnTo>
                    <a:pt x="128471" y="72653"/>
                  </a:lnTo>
                  <a:lnTo>
                    <a:pt x="127551" y="62472"/>
                  </a:lnTo>
                  <a:lnTo>
                    <a:pt x="125665" y="52349"/>
                  </a:lnTo>
                  <a:lnTo>
                    <a:pt x="122737" y="42624"/>
                  </a:lnTo>
                  <a:lnTo>
                    <a:pt x="118820" y="33463"/>
                  </a:lnTo>
                  <a:lnTo>
                    <a:pt x="114376" y="25148"/>
                  </a:lnTo>
                  <a:lnTo>
                    <a:pt x="109768" y="17354"/>
                  </a:lnTo>
                  <a:lnTo>
                    <a:pt x="104591" y="9400"/>
                  </a:lnTo>
                  <a:lnTo>
                    <a:pt x="980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57847" y="2097210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54"/>
                  </a:lnTo>
                  <a:lnTo>
                    <a:pt x="206" y="46371"/>
                  </a:lnTo>
                  <a:lnTo>
                    <a:pt x="1108" y="59490"/>
                  </a:lnTo>
                  <a:lnTo>
                    <a:pt x="3906" y="7720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357847" y="19498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62103" y="2053904"/>
              <a:ext cx="126782" cy="141385"/>
            </a:xfrm>
            <a:custGeom>
              <a:avLst/>
              <a:gdLst/>
              <a:ahLst/>
              <a:cxnLst/>
              <a:rect l="0" t="0" r="0" b="0"/>
              <a:pathLst>
                <a:path w="126782" h="141385">
                  <a:moveTo>
                    <a:pt x="85257" y="11721"/>
                  </a:moveTo>
                  <a:lnTo>
                    <a:pt x="76455" y="6054"/>
                  </a:lnTo>
                  <a:lnTo>
                    <a:pt x="68109" y="2410"/>
                  </a:lnTo>
                  <a:lnTo>
                    <a:pt x="59410" y="501"/>
                  </a:lnTo>
                  <a:lnTo>
                    <a:pt x="50289" y="0"/>
                  </a:lnTo>
                  <a:lnTo>
                    <a:pt x="40794" y="619"/>
                  </a:lnTo>
                  <a:lnTo>
                    <a:pt x="31016" y="2104"/>
                  </a:lnTo>
                  <a:lnTo>
                    <a:pt x="21520" y="4718"/>
                  </a:lnTo>
                  <a:lnTo>
                    <a:pt x="13291" y="9201"/>
                  </a:lnTo>
                  <a:lnTo>
                    <a:pt x="6774" y="15801"/>
                  </a:lnTo>
                  <a:lnTo>
                    <a:pt x="2232" y="23994"/>
                  </a:lnTo>
                  <a:lnTo>
                    <a:pt x="0" y="32795"/>
                  </a:lnTo>
                  <a:lnTo>
                    <a:pt x="30" y="41554"/>
                  </a:lnTo>
                  <a:lnTo>
                    <a:pt x="2303" y="49686"/>
                  </a:lnTo>
                  <a:lnTo>
                    <a:pt x="7011" y="56528"/>
                  </a:lnTo>
                  <a:lnTo>
                    <a:pt x="14026" y="61861"/>
                  </a:lnTo>
                  <a:lnTo>
                    <a:pt x="22970" y="65811"/>
                  </a:lnTo>
                  <a:lnTo>
                    <a:pt x="33406" y="68644"/>
                  </a:lnTo>
                  <a:lnTo>
                    <a:pt x="44935" y="70635"/>
                  </a:lnTo>
                  <a:lnTo>
                    <a:pt x="57081" y="72181"/>
                  </a:lnTo>
                  <a:lnTo>
                    <a:pt x="69299" y="73769"/>
                  </a:lnTo>
                  <a:lnTo>
                    <a:pt x="81281" y="75669"/>
                  </a:lnTo>
                  <a:lnTo>
                    <a:pt x="92613" y="78272"/>
                  </a:lnTo>
                  <a:lnTo>
                    <a:pt x="102698" y="82155"/>
                  </a:lnTo>
                  <a:lnTo>
                    <a:pt x="111324" y="87513"/>
                  </a:lnTo>
                  <a:lnTo>
                    <a:pt x="118285" y="94213"/>
                  </a:lnTo>
                  <a:lnTo>
                    <a:pt x="123221" y="101998"/>
                  </a:lnTo>
                  <a:lnTo>
                    <a:pt x="126120" y="110589"/>
                  </a:lnTo>
                  <a:lnTo>
                    <a:pt x="126781" y="119269"/>
                  </a:lnTo>
                  <a:lnTo>
                    <a:pt x="124656" y="126943"/>
                  </a:lnTo>
                  <a:lnTo>
                    <a:pt x="119707" y="133090"/>
                  </a:lnTo>
                  <a:lnTo>
                    <a:pt x="112318" y="137552"/>
                  </a:lnTo>
                  <a:lnTo>
                    <a:pt x="103008" y="140261"/>
                  </a:lnTo>
                  <a:lnTo>
                    <a:pt x="92278" y="141384"/>
                  </a:lnTo>
                  <a:lnTo>
                    <a:pt x="80755" y="141373"/>
                  </a:lnTo>
                  <a:lnTo>
                    <a:pt x="67852" y="140858"/>
                  </a:lnTo>
                  <a:lnTo>
                    <a:pt x="50211" y="139799"/>
                  </a:lnTo>
                  <a:lnTo>
                    <a:pt x="22086" y="138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95853" y="1865583"/>
              <a:ext cx="20005" cy="305328"/>
            </a:xfrm>
            <a:custGeom>
              <a:avLst/>
              <a:gdLst/>
              <a:ahLst/>
              <a:cxnLst/>
              <a:rect l="0" t="0" r="0" b="0"/>
              <a:pathLst>
                <a:path w="20005" h="305328">
                  <a:moveTo>
                    <a:pt x="9476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4" y="29850"/>
                  </a:lnTo>
                  <a:lnTo>
                    <a:pt x="1683" y="42518"/>
                  </a:lnTo>
                  <a:lnTo>
                    <a:pt x="835" y="55997"/>
                  </a:lnTo>
                  <a:lnTo>
                    <a:pt x="242" y="69869"/>
                  </a:lnTo>
                  <a:lnTo>
                    <a:pt x="0" y="83905"/>
                  </a:lnTo>
                  <a:lnTo>
                    <a:pt x="364" y="97996"/>
                  </a:lnTo>
                  <a:lnTo>
                    <a:pt x="1420" y="112098"/>
                  </a:lnTo>
                  <a:lnTo>
                    <a:pt x="2942" y="126191"/>
                  </a:lnTo>
                  <a:lnTo>
                    <a:pt x="4502" y="140273"/>
                  </a:lnTo>
                  <a:lnTo>
                    <a:pt x="5845" y="154344"/>
                  </a:lnTo>
                  <a:lnTo>
                    <a:pt x="6898" y="168405"/>
                  </a:lnTo>
                  <a:lnTo>
                    <a:pt x="7679" y="182459"/>
                  </a:lnTo>
                  <a:lnTo>
                    <a:pt x="8244" y="196509"/>
                  </a:lnTo>
                  <a:lnTo>
                    <a:pt x="8810" y="210555"/>
                  </a:lnTo>
                  <a:lnTo>
                    <a:pt x="9730" y="224598"/>
                  </a:lnTo>
                  <a:lnTo>
                    <a:pt x="11165" y="238625"/>
                  </a:lnTo>
                  <a:lnTo>
                    <a:pt x="12952" y="252225"/>
                  </a:lnTo>
                  <a:lnTo>
                    <a:pt x="14878" y="266028"/>
                  </a:lnTo>
                  <a:lnTo>
                    <a:pt x="17114" y="282365"/>
                  </a:lnTo>
                  <a:lnTo>
                    <a:pt x="20004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89515" y="1786596"/>
              <a:ext cx="326385" cy="373839"/>
            </a:xfrm>
            <a:custGeom>
              <a:avLst/>
              <a:gdLst/>
              <a:ahLst/>
              <a:cxnLst/>
              <a:rect l="0" t="0" r="0" b="0"/>
              <a:pathLst>
                <a:path w="326385" h="373839">
                  <a:moveTo>
                    <a:pt x="0" y="110573"/>
                  </a:moveTo>
                  <a:lnTo>
                    <a:pt x="3001" y="101772"/>
                  </a:lnTo>
                  <a:lnTo>
                    <a:pt x="6423" y="93425"/>
                  </a:lnTo>
                  <a:lnTo>
                    <a:pt x="10620" y="84731"/>
                  </a:lnTo>
                  <a:lnTo>
                    <a:pt x="15520" y="75783"/>
                  </a:lnTo>
                  <a:lnTo>
                    <a:pt x="21001" y="66936"/>
                  </a:lnTo>
                  <a:lnTo>
                    <a:pt x="26932" y="58397"/>
                  </a:lnTo>
                  <a:lnTo>
                    <a:pt x="33193" y="50209"/>
                  </a:lnTo>
                  <a:lnTo>
                    <a:pt x="39692" y="42331"/>
                  </a:lnTo>
                  <a:lnTo>
                    <a:pt x="46360" y="34706"/>
                  </a:lnTo>
                  <a:lnTo>
                    <a:pt x="53312" y="27433"/>
                  </a:lnTo>
                  <a:lnTo>
                    <a:pt x="60817" y="20768"/>
                  </a:lnTo>
                  <a:lnTo>
                    <a:pt x="68985" y="14806"/>
                  </a:lnTo>
                  <a:lnTo>
                    <a:pt x="77929" y="9649"/>
                  </a:lnTo>
                  <a:lnTo>
                    <a:pt x="87844" y="5483"/>
                  </a:lnTo>
                  <a:lnTo>
                    <a:pt x="98735" y="2320"/>
                  </a:lnTo>
                  <a:lnTo>
                    <a:pt x="110303" y="349"/>
                  </a:lnTo>
                  <a:lnTo>
                    <a:pt x="122060" y="0"/>
                  </a:lnTo>
                  <a:lnTo>
                    <a:pt x="133701" y="1359"/>
                  </a:lnTo>
                  <a:lnTo>
                    <a:pt x="144957" y="4220"/>
                  </a:lnTo>
                  <a:lnTo>
                    <a:pt x="155516" y="8275"/>
                  </a:lnTo>
                  <a:lnTo>
                    <a:pt x="165282" y="13221"/>
                  </a:lnTo>
                  <a:lnTo>
                    <a:pt x="174331" y="18812"/>
                  </a:lnTo>
                  <a:lnTo>
                    <a:pt x="182803" y="24855"/>
                  </a:lnTo>
                  <a:lnTo>
                    <a:pt x="190836" y="31216"/>
                  </a:lnTo>
                  <a:lnTo>
                    <a:pt x="198386" y="37961"/>
                  </a:lnTo>
                  <a:lnTo>
                    <a:pt x="205238" y="45328"/>
                  </a:lnTo>
                  <a:lnTo>
                    <a:pt x="211330" y="53398"/>
                  </a:lnTo>
                  <a:lnTo>
                    <a:pt x="216744" y="62107"/>
                  </a:lnTo>
                  <a:lnTo>
                    <a:pt x="221615" y="71332"/>
                  </a:lnTo>
                  <a:lnTo>
                    <a:pt x="226073" y="80952"/>
                  </a:lnTo>
                  <a:lnTo>
                    <a:pt x="230068" y="91021"/>
                  </a:lnTo>
                  <a:lnTo>
                    <a:pt x="233379" y="101766"/>
                  </a:lnTo>
                  <a:lnTo>
                    <a:pt x="235936" y="113250"/>
                  </a:lnTo>
                  <a:lnTo>
                    <a:pt x="237653" y="125233"/>
                  </a:lnTo>
                  <a:lnTo>
                    <a:pt x="238357" y="137276"/>
                  </a:lnTo>
                  <a:lnTo>
                    <a:pt x="238046" y="149118"/>
                  </a:lnTo>
                  <a:lnTo>
                    <a:pt x="236701" y="160679"/>
                  </a:lnTo>
                  <a:lnTo>
                    <a:pt x="234203" y="171975"/>
                  </a:lnTo>
                  <a:lnTo>
                    <a:pt x="230597" y="183050"/>
                  </a:lnTo>
                  <a:lnTo>
                    <a:pt x="226058" y="193793"/>
                  </a:lnTo>
                  <a:lnTo>
                    <a:pt x="220795" y="203941"/>
                  </a:lnTo>
                  <a:lnTo>
                    <a:pt x="215002" y="213404"/>
                  </a:lnTo>
                  <a:lnTo>
                    <a:pt x="208995" y="222404"/>
                  </a:lnTo>
                  <a:lnTo>
                    <a:pt x="203197" y="231368"/>
                  </a:lnTo>
                  <a:lnTo>
                    <a:pt x="197828" y="240550"/>
                  </a:lnTo>
                  <a:lnTo>
                    <a:pt x="193241" y="250024"/>
                  </a:lnTo>
                  <a:lnTo>
                    <a:pt x="189991" y="259770"/>
                  </a:lnTo>
                  <a:lnTo>
                    <a:pt x="188257" y="269738"/>
                  </a:lnTo>
                  <a:lnTo>
                    <a:pt x="188059" y="279873"/>
                  </a:lnTo>
                  <a:lnTo>
                    <a:pt x="189439" y="290129"/>
                  </a:lnTo>
                  <a:lnTo>
                    <a:pt x="192254" y="300467"/>
                  </a:lnTo>
                  <a:lnTo>
                    <a:pt x="196244" y="310696"/>
                  </a:lnTo>
                  <a:lnTo>
                    <a:pt x="201131" y="320491"/>
                  </a:lnTo>
                  <a:lnTo>
                    <a:pt x="206676" y="329704"/>
                  </a:lnTo>
                  <a:lnTo>
                    <a:pt x="212855" y="338196"/>
                  </a:lnTo>
                  <a:lnTo>
                    <a:pt x="219833" y="345754"/>
                  </a:lnTo>
                  <a:lnTo>
                    <a:pt x="227639" y="352356"/>
                  </a:lnTo>
                  <a:lnTo>
                    <a:pt x="236169" y="358129"/>
                  </a:lnTo>
                  <a:lnTo>
                    <a:pt x="245274" y="363248"/>
                  </a:lnTo>
                  <a:lnTo>
                    <a:pt x="254803" y="367868"/>
                  </a:lnTo>
                  <a:lnTo>
                    <a:pt x="264472" y="371633"/>
                  </a:lnTo>
                  <a:lnTo>
                    <a:pt x="273884" y="373726"/>
                  </a:lnTo>
                  <a:lnTo>
                    <a:pt x="282837" y="373838"/>
                  </a:lnTo>
                  <a:lnTo>
                    <a:pt x="291209" y="372244"/>
                  </a:lnTo>
                  <a:lnTo>
                    <a:pt x="299791" y="369276"/>
                  </a:lnTo>
                  <a:lnTo>
                    <a:pt x="310451" y="363553"/>
                  </a:lnTo>
                  <a:lnTo>
                    <a:pt x="326384" y="3527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47484" y="2065625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4"/>
                  </a:lnTo>
                  <a:lnTo>
                    <a:pt x="0" y="45958"/>
                  </a:lnTo>
                  <a:lnTo>
                    <a:pt x="0" y="57274"/>
                  </a:lnTo>
                  <a:lnTo>
                    <a:pt x="0" y="6938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47484" y="19287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21183" y="1981397"/>
              <a:ext cx="105287" cy="120050"/>
            </a:xfrm>
            <a:custGeom>
              <a:avLst/>
              <a:gdLst/>
              <a:ahLst/>
              <a:cxnLst/>
              <a:rect l="0" t="0" r="0" b="0"/>
              <a:pathLst>
                <a:path w="105287" h="120050">
                  <a:moveTo>
                    <a:pt x="0" y="21057"/>
                  </a:moveTo>
                  <a:lnTo>
                    <a:pt x="3001" y="32658"/>
                  </a:lnTo>
                  <a:lnTo>
                    <a:pt x="6424" y="42506"/>
                  </a:lnTo>
                  <a:lnTo>
                    <a:pt x="10615" y="51516"/>
                  </a:lnTo>
                  <a:lnTo>
                    <a:pt x="15342" y="60131"/>
                  </a:lnTo>
                  <a:lnTo>
                    <a:pt x="20175" y="68806"/>
                  </a:lnTo>
                  <a:lnTo>
                    <a:pt x="24857" y="77783"/>
                  </a:lnTo>
                  <a:lnTo>
                    <a:pt x="29467" y="87113"/>
                  </a:lnTo>
                  <a:lnTo>
                    <a:pt x="34317" y="96760"/>
                  </a:lnTo>
                  <a:lnTo>
                    <a:pt x="39592" y="106628"/>
                  </a:lnTo>
                  <a:lnTo>
                    <a:pt x="45782" y="115464"/>
                  </a:lnTo>
                  <a:lnTo>
                    <a:pt x="53152" y="120049"/>
                  </a:lnTo>
                  <a:lnTo>
                    <a:pt x="60453" y="119094"/>
                  </a:lnTo>
                  <a:lnTo>
                    <a:pt x="66564" y="114610"/>
                  </a:lnTo>
                  <a:lnTo>
                    <a:pt x="71617" y="107849"/>
                  </a:lnTo>
                  <a:lnTo>
                    <a:pt x="76002" y="99277"/>
                  </a:lnTo>
                  <a:lnTo>
                    <a:pt x="80008" y="89230"/>
                  </a:lnTo>
                  <a:lnTo>
                    <a:pt x="83801" y="78200"/>
                  </a:lnTo>
                  <a:lnTo>
                    <a:pt x="87476" y="66791"/>
                  </a:lnTo>
                  <a:lnTo>
                    <a:pt x="91080" y="55380"/>
                  </a:lnTo>
                  <a:lnTo>
                    <a:pt x="94489" y="44378"/>
                  </a:lnTo>
                  <a:lnTo>
                    <a:pt x="97758" y="33138"/>
                  </a:lnTo>
                  <a:lnTo>
                    <a:pt x="101174" y="19562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78246" y="1986367"/>
              <a:ext cx="127208" cy="152958"/>
            </a:xfrm>
            <a:custGeom>
              <a:avLst/>
              <a:gdLst/>
              <a:ahLst/>
              <a:cxnLst/>
              <a:rect l="0" t="0" r="0" b="0"/>
              <a:pathLst>
                <a:path w="127208" h="152958">
                  <a:moveTo>
                    <a:pt x="21922" y="79258"/>
                  </a:moveTo>
                  <a:lnTo>
                    <a:pt x="30790" y="82124"/>
                  </a:lnTo>
                  <a:lnTo>
                    <a:pt x="39777" y="84267"/>
                  </a:lnTo>
                  <a:lnTo>
                    <a:pt x="49763" y="85860"/>
                  </a:lnTo>
                  <a:lnTo>
                    <a:pt x="60398" y="86695"/>
                  </a:lnTo>
                  <a:lnTo>
                    <a:pt x="70913" y="86247"/>
                  </a:lnTo>
                  <a:lnTo>
                    <a:pt x="80865" y="84334"/>
                  </a:lnTo>
                  <a:lnTo>
                    <a:pt x="90152" y="80924"/>
                  </a:lnTo>
                  <a:lnTo>
                    <a:pt x="98840" y="75967"/>
                  </a:lnTo>
                  <a:lnTo>
                    <a:pt x="107036" y="69595"/>
                  </a:lnTo>
                  <a:lnTo>
                    <a:pt x="114369" y="62064"/>
                  </a:lnTo>
                  <a:lnTo>
                    <a:pt x="120017" y="53647"/>
                  </a:lnTo>
                  <a:lnTo>
                    <a:pt x="123659" y="44591"/>
                  </a:lnTo>
                  <a:lnTo>
                    <a:pt x="125122" y="35411"/>
                  </a:lnTo>
                  <a:lnTo>
                    <a:pt x="124134" y="26862"/>
                  </a:lnTo>
                  <a:lnTo>
                    <a:pt x="120795" y="19306"/>
                  </a:lnTo>
                  <a:lnTo>
                    <a:pt x="115316" y="12913"/>
                  </a:lnTo>
                  <a:lnTo>
                    <a:pt x="107835" y="7835"/>
                  </a:lnTo>
                  <a:lnTo>
                    <a:pt x="98627" y="4016"/>
                  </a:lnTo>
                  <a:lnTo>
                    <a:pt x="88211" y="1417"/>
                  </a:lnTo>
                  <a:lnTo>
                    <a:pt x="77237" y="105"/>
                  </a:lnTo>
                  <a:lnTo>
                    <a:pt x="66125" y="0"/>
                  </a:lnTo>
                  <a:lnTo>
                    <a:pt x="55226" y="1063"/>
                  </a:lnTo>
                  <a:lnTo>
                    <a:pt x="44907" y="3370"/>
                  </a:lnTo>
                  <a:lnTo>
                    <a:pt x="35306" y="6853"/>
                  </a:lnTo>
                  <a:lnTo>
                    <a:pt x="26537" y="11478"/>
                  </a:lnTo>
                  <a:lnTo>
                    <a:pt x="18785" y="17332"/>
                  </a:lnTo>
                  <a:lnTo>
                    <a:pt x="12058" y="24349"/>
                  </a:lnTo>
                  <a:lnTo>
                    <a:pt x="6538" y="32501"/>
                  </a:lnTo>
                  <a:lnTo>
                    <a:pt x="2653" y="41876"/>
                  </a:lnTo>
                  <a:lnTo>
                    <a:pt x="488" y="52400"/>
                  </a:lnTo>
                  <a:lnTo>
                    <a:pt x="0" y="63721"/>
                  </a:lnTo>
                  <a:lnTo>
                    <a:pt x="1185" y="75312"/>
                  </a:lnTo>
                  <a:lnTo>
                    <a:pt x="3875" y="86838"/>
                  </a:lnTo>
                  <a:lnTo>
                    <a:pt x="7950" y="97846"/>
                  </a:lnTo>
                  <a:lnTo>
                    <a:pt x="13426" y="107706"/>
                  </a:lnTo>
                  <a:lnTo>
                    <a:pt x="20181" y="116186"/>
                  </a:lnTo>
                  <a:lnTo>
                    <a:pt x="27986" y="123387"/>
                  </a:lnTo>
                  <a:lnTo>
                    <a:pt x="36595" y="129548"/>
                  </a:lnTo>
                  <a:lnTo>
                    <a:pt x="45797" y="134915"/>
                  </a:lnTo>
                  <a:lnTo>
                    <a:pt x="55585" y="139540"/>
                  </a:lnTo>
                  <a:lnTo>
                    <a:pt x="66141" y="143283"/>
                  </a:lnTo>
                  <a:lnTo>
                    <a:pt x="77484" y="146138"/>
                  </a:lnTo>
                  <a:lnTo>
                    <a:pt x="88908" y="148231"/>
                  </a:lnTo>
                  <a:lnTo>
                    <a:pt x="100188" y="149946"/>
                  </a:lnTo>
                  <a:lnTo>
                    <a:pt x="112314" y="151436"/>
                  </a:lnTo>
                  <a:lnTo>
                    <a:pt x="127207" y="1529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36184" y="1949811"/>
              <a:ext cx="169311" cy="168056"/>
            </a:xfrm>
            <a:custGeom>
              <a:avLst/>
              <a:gdLst/>
              <a:ahLst/>
              <a:cxnLst/>
              <a:rect l="0" t="0" r="0" b="0"/>
              <a:pathLst>
                <a:path w="169311" h="168056">
                  <a:moveTo>
                    <a:pt x="42969" y="126342"/>
                  </a:moveTo>
                  <a:lnTo>
                    <a:pt x="43103" y="138010"/>
                  </a:lnTo>
                  <a:lnTo>
                    <a:pt x="44383" y="148499"/>
                  </a:lnTo>
                  <a:lnTo>
                    <a:pt x="46919" y="158727"/>
                  </a:lnTo>
                  <a:lnTo>
                    <a:pt x="48544" y="166270"/>
                  </a:lnTo>
                  <a:lnTo>
                    <a:pt x="46990" y="168055"/>
                  </a:lnTo>
                  <a:lnTo>
                    <a:pt x="43374" y="165317"/>
                  </a:lnTo>
                  <a:lnTo>
                    <a:pt x="38737" y="159683"/>
                  </a:lnTo>
                  <a:lnTo>
                    <a:pt x="33831" y="152251"/>
                  </a:lnTo>
                  <a:lnTo>
                    <a:pt x="29043" y="143696"/>
                  </a:lnTo>
                  <a:lnTo>
                    <a:pt x="24503" y="134270"/>
                  </a:lnTo>
                  <a:lnTo>
                    <a:pt x="20217" y="123922"/>
                  </a:lnTo>
                  <a:lnTo>
                    <a:pt x="16146" y="112687"/>
                  </a:lnTo>
                  <a:lnTo>
                    <a:pt x="12239" y="100862"/>
                  </a:lnTo>
                  <a:lnTo>
                    <a:pt x="8455" y="88920"/>
                  </a:lnTo>
                  <a:lnTo>
                    <a:pt x="4770" y="77144"/>
                  </a:lnTo>
                  <a:lnTo>
                    <a:pt x="1651" y="65625"/>
                  </a:lnTo>
                  <a:lnTo>
                    <a:pt x="0" y="54357"/>
                  </a:lnTo>
                  <a:lnTo>
                    <a:pt x="200" y="43309"/>
                  </a:lnTo>
                  <a:lnTo>
                    <a:pt x="2474" y="32925"/>
                  </a:lnTo>
                  <a:lnTo>
                    <a:pt x="7124" y="24082"/>
                  </a:lnTo>
                  <a:lnTo>
                    <a:pt x="14076" y="17135"/>
                  </a:lnTo>
                  <a:lnTo>
                    <a:pt x="23134" y="11962"/>
                  </a:lnTo>
                  <a:lnTo>
                    <a:pt x="34171" y="8242"/>
                  </a:lnTo>
                  <a:lnTo>
                    <a:pt x="46919" y="5626"/>
                  </a:lnTo>
                  <a:lnTo>
                    <a:pt x="60865" y="3816"/>
                  </a:lnTo>
                  <a:lnTo>
                    <a:pt x="75363" y="2576"/>
                  </a:lnTo>
                  <a:lnTo>
                    <a:pt x="89989" y="1733"/>
                  </a:lnTo>
                  <a:lnTo>
                    <a:pt x="104340" y="1162"/>
                  </a:lnTo>
                  <a:lnTo>
                    <a:pt x="119545" y="716"/>
                  </a:lnTo>
                  <a:lnTo>
                    <a:pt x="139171" y="351"/>
                  </a:lnTo>
                  <a:lnTo>
                    <a:pt x="16931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250955" y="2739449"/>
            <a:ext cx="411330" cy="333835"/>
          </a:xfrm>
          <a:custGeom>
            <a:avLst/>
            <a:gdLst/>
            <a:ahLst/>
            <a:cxnLst/>
            <a:rect l="0" t="0" r="0" b="0"/>
            <a:pathLst>
              <a:path w="411330" h="333835">
                <a:moveTo>
                  <a:pt x="11928" y="31585"/>
                </a:moveTo>
                <a:lnTo>
                  <a:pt x="6261" y="40387"/>
                </a:lnTo>
                <a:lnTo>
                  <a:pt x="2618" y="48733"/>
                </a:lnTo>
                <a:lnTo>
                  <a:pt x="704" y="57437"/>
                </a:lnTo>
                <a:lnTo>
                  <a:pt x="29" y="66730"/>
                </a:lnTo>
                <a:lnTo>
                  <a:pt x="0" y="76874"/>
                </a:lnTo>
                <a:lnTo>
                  <a:pt x="219" y="87923"/>
                </a:lnTo>
                <a:lnTo>
                  <a:pt x="488" y="99936"/>
                </a:lnTo>
                <a:lnTo>
                  <a:pt x="730" y="113055"/>
                </a:lnTo>
                <a:lnTo>
                  <a:pt x="928" y="127245"/>
                </a:lnTo>
                <a:lnTo>
                  <a:pt x="1244" y="142181"/>
                </a:lnTo>
                <a:lnTo>
                  <a:pt x="1996" y="157351"/>
                </a:lnTo>
                <a:lnTo>
                  <a:pt x="3327" y="172442"/>
                </a:lnTo>
                <a:lnTo>
                  <a:pt x="5375" y="187336"/>
                </a:lnTo>
                <a:lnTo>
                  <a:pt x="8355" y="202023"/>
                </a:lnTo>
                <a:lnTo>
                  <a:pt x="12287" y="216528"/>
                </a:lnTo>
                <a:lnTo>
                  <a:pt x="17047" y="230727"/>
                </a:lnTo>
                <a:lnTo>
                  <a:pt x="22459" y="244348"/>
                </a:lnTo>
                <a:lnTo>
                  <a:pt x="28356" y="257292"/>
                </a:lnTo>
                <a:lnTo>
                  <a:pt x="34602" y="269613"/>
                </a:lnTo>
                <a:lnTo>
                  <a:pt x="41094" y="281428"/>
                </a:lnTo>
                <a:lnTo>
                  <a:pt x="47760" y="292850"/>
                </a:lnTo>
                <a:lnTo>
                  <a:pt x="54711" y="303657"/>
                </a:lnTo>
                <a:lnTo>
                  <a:pt x="62216" y="313316"/>
                </a:lnTo>
                <a:lnTo>
                  <a:pt x="70379" y="321615"/>
                </a:lnTo>
                <a:lnTo>
                  <a:pt x="79150" y="328170"/>
                </a:lnTo>
                <a:lnTo>
                  <a:pt x="88417" y="332293"/>
                </a:lnTo>
                <a:lnTo>
                  <a:pt x="98059" y="333834"/>
                </a:lnTo>
                <a:lnTo>
                  <a:pt x="107975" y="332936"/>
                </a:lnTo>
                <a:lnTo>
                  <a:pt x="118084" y="329757"/>
                </a:lnTo>
                <a:lnTo>
                  <a:pt x="128318" y="324618"/>
                </a:lnTo>
                <a:lnTo>
                  <a:pt x="138308" y="317765"/>
                </a:lnTo>
                <a:lnTo>
                  <a:pt x="147410" y="309279"/>
                </a:lnTo>
                <a:lnTo>
                  <a:pt x="155341" y="299353"/>
                </a:lnTo>
                <a:lnTo>
                  <a:pt x="161987" y="288267"/>
                </a:lnTo>
                <a:lnTo>
                  <a:pt x="167235" y="276303"/>
                </a:lnTo>
                <a:lnTo>
                  <a:pt x="171199" y="263766"/>
                </a:lnTo>
                <a:lnTo>
                  <a:pt x="175023" y="253195"/>
                </a:lnTo>
                <a:lnTo>
                  <a:pt x="179673" y="248193"/>
                </a:lnTo>
                <a:lnTo>
                  <a:pt x="184546" y="248634"/>
                </a:lnTo>
                <a:lnTo>
                  <a:pt x="189636" y="252877"/>
                </a:lnTo>
                <a:lnTo>
                  <a:pt x="195067" y="259506"/>
                </a:lnTo>
                <a:lnTo>
                  <a:pt x="200865" y="267595"/>
                </a:lnTo>
                <a:lnTo>
                  <a:pt x="206988" y="276576"/>
                </a:lnTo>
                <a:lnTo>
                  <a:pt x="213368" y="285944"/>
                </a:lnTo>
                <a:lnTo>
                  <a:pt x="219941" y="295187"/>
                </a:lnTo>
                <a:lnTo>
                  <a:pt x="226661" y="304038"/>
                </a:lnTo>
                <a:lnTo>
                  <a:pt x="233816" y="312124"/>
                </a:lnTo>
                <a:lnTo>
                  <a:pt x="241989" y="318880"/>
                </a:lnTo>
                <a:lnTo>
                  <a:pt x="251414" y="324124"/>
                </a:lnTo>
                <a:lnTo>
                  <a:pt x="261846" y="327833"/>
                </a:lnTo>
                <a:lnTo>
                  <a:pt x="272767" y="329964"/>
                </a:lnTo>
                <a:lnTo>
                  <a:pt x="283815" y="330654"/>
                </a:lnTo>
                <a:lnTo>
                  <a:pt x="294826" y="330001"/>
                </a:lnTo>
                <a:lnTo>
                  <a:pt x="305744" y="327977"/>
                </a:lnTo>
                <a:lnTo>
                  <a:pt x="316562" y="324688"/>
                </a:lnTo>
                <a:lnTo>
                  <a:pt x="327131" y="320194"/>
                </a:lnTo>
                <a:lnTo>
                  <a:pt x="337161" y="314429"/>
                </a:lnTo>
                <a:lnTo>
                  <a:pt x="346541" y="307476"/>
                </a:lnTo>
                <a:lnTo>
                  <a:pt x="355315" y="299537"/>
                </a:lnTo>
                <a:lnTo>
                  <a:pt x="363596" y="290837"/>
                </a:lnTo>
                <a:lnTo>
                  <a:pt x="371497" y="281575"/>
                </a:lnTo>
                <a:lnTo>
                  <a:pt x="378956" y="271746"/>
                </a:lnTo>
                <a:lnTo>
                  <a:pt x="385747" y="261163"/>
                </a:lnTo>
                <a:lnTo>
                  <a:pt x="391793" y="249783"/>
                </a:lnTo>
                <a:lnTo>
                  <a:pt x="397007" y="237700"/>
                </a:lnTo>
                <a:lnTo>
                  <a:pt x="401211" y="225057"/>
                </a:lnTo>
                <a:lnTo>
                  <a:pt x="404408" y="211990"/>
                </a:lnTo>
                <a:lnTo>
                  <a:pt x="406742" y="198452"/>
                </a:lnTo>
                <a:lnTo>
                  <a:pt x="408399" y="184226"/>
                </a:lnTo>
                <a:lnTo>
                  <a:pt x="409554" y="169251"/>
                </a:lnTo>
                <a:lnTo>
                  <a:pt x="410349" y="153771"/>
                </a:lnTo>
                <a:lnTo>
                  <a:pt x="410891" y="138227"/>
                </a:lnTo>
                <a:lnTo>
                  <a:pt x="411254" y="122881"/>
                </a:lnTo>
                <a:lnTo>
                  <a:pt x="411329" y="107814"/>
                </a:lnTo>
                <a:lnTo>
                  <a:pt x="410847" y="93011"/>
                </a:lnTo>
                <a:lnTo>
                  <a:pt x="409711" y="78432"/>
                </a:lnTo>
                <a:lnTo>
                  <a:pt x="408124" y="64247"/>
                </a:lnTo>
                <a:lnTo>
                  <a:pt x="406356" y="49235"/>
                </a:lnTo>
                <a:lnTo>
                  <a:pt x="404249" y="29840"/>
                </a:lnTo>
                <a:lnTo>
                  <a:pt x="40148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747194" y="2677331"/>
            <a:ext cx="2379441" cy="409559"/>
            <a:chOff x="747194" y="2677331"/>
            <a:chExt cx="2379441" cy="409559"/>
          </a:xfrm>
        </p:grpSpPr>
        <p:sp>
          <p:nvSpPr>
            <p:cNvPr id="23" name="Freeform 22"/>
            <p:cNvSpPr/>
            <p:nvPr/>
          </p:nvSpPr>
          <p:spPr>
            <a:xfrm>
              <a:off x="754319" y="2918433"/>
              <a:ext cx="13933" cy="136872"/>
            </a:xfrm>
            <a:custGeom>
              <a:avLst/>
              <a:gdLst/>
              <a:ahLst/>
              <a:cxnLst/>
              <a:rect l="0" t="0" r="0" b="0"/>
              <a:pathLst>
                <a:path w="13933" h="136872">
                  <a:moveTo>
                    <a:pt x="13932" y="0"/>
                  </a:moveTo>
                  <a:lnTo>
                    <a:pt x="10998" y="11668"/>
                  </a:lnTo>
                  <a:lnTo>
                    <a:pt x="8216" y="22157"/>
                  </a:lnTo>
                  <a:lnTo>
                    <a:pt x="5325" y="32464"/>
                  </a:lnTo>
                  <a:lnTo>
                    <a:pt x="2631" y="42938"/>
                  </a:lnTo>
                  <a:lnTo>
                    <a:pt x="762" y="53930"/>
                  </a:lnTo>
                  <a:lnTo>
                    <a:pt x="0" y="65563"/>
                  </a:lnTo>
                  <a:lnTo>
                    <a:pt x="146" y="77574"/>
                  </a:lnTo>
                  <a:lnTo>
                    <a:pt x="712" y="90797"/>
                  </a:lnTo>
                  <a:lnTo>
                    <a:pt x="1751" y="108631"/>
                  </a:lnTo>
                  <a:lnTo>
                    <a:pt x="3403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47194" y="27920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65635" y="2844734"/>
              <a:ext cx="106693" cy="178985"/>
            </a:xfrm>
            <a:custGeom>
              <a:avLst/>
              <a:gdLst/>
              <a:ahLst/>
              <a:cxnLst/>
              <a:rect l="0" t="0" r="0" b="0"/>
              <a:pathLst>
                <a:path w="106693" h="178985">
                  <a:moveTo>
                    <a:pt x="71072" y="0"/>
                  </a:moveTo>
                  <a:lnTo>
                    <a:pt x="62270" y="2933"/>
                  </a:lnTo>
                  <a:lnTo>
                    <a:pt x="53924" y="5716"/>
                  </a:lnTo>
                  <a:lnTo>
                    <a:pt x="45230" y="8620"/>
                  </a:lnTo>
                  <a:lnTo>
                    <a:pt x="36281" y="11833"/>
                  </a:lnTo>
                  <a:lnTo>
                    <a:pt x="27435" y="15646"/>
                  </a:lnTo>
                  <a:lnTo>
                    <a:pt x="18910" y="20173"/>
                  </a:lnTo>
                  <a:lnTo>
                    <a:pt x="11240" y="25682"/>
                  </a:lnTo>
                  <a:lnTo>
                    <a:pt x="5307" y="32666"/>
                  </a:lnTo>
                  <a:lnTo>
                    <a:pt x="1451" y="41239"/>
                  </a:lnTo>
                  <a:lnTo>
                    <a:pt x="0" y="50572"/>
                  </a:lnTo>
                  <a:lnTo>
                    <a:pt x="1521" y="59149"/>
                  </a:lnTo>
                  <a:lnTo>
                    <a:pt x="6024" y="66171"/>
                  </a:lnTo>
                  <a:lnTo>
                    <a:pt x="12928" y="71695"/>
                  </a:lnTo>
                  <a:lnTo>
                    <a:pt x="21372" y="76248"/>
                  </a:lnTo>
                  <a:lnTo>
                    <a:pt x="30708" y="80273"/>
                  </a:lnTo>
                  <a:lnTo>
                    <a:pt x="40547" y="84029"/>
                  </a:lnTo>
                  <a:lnTo>
                    <a:pt x="50669" y="87654"/>
                  </a:lnTo>
                  <a:lnTo>
                    <a:pt x="60949" y="91224"/>
                  </a:lnTo>
                  <a:lnTo>
                    <a:pt x="71155" y="95102"/>
                  </a:lnTo>
                  <a:lnTo>
                    <a:pt x="80942" y="99917"/>
                  </a:lnTo>
                  <a:lnTo>
                    <a:pt x="90140" y="105931"/>
                  </a:lnTo>
                  <a:lnTo>
                    <a:pt x="98114" y="112919"/>
                  </a:lnTo>
                  <a:lnTo>
                    <a:pt x="103728" y="120373"/>
                  </a:lnTo>
                  <a:lnTo>
                    <a:pt x="106567" y="127941"/>
                  </a:lnTo>
                  <a:lnTo>
                    <a:pt x="106692" y="135461"/>
                  </a:lnTo>
                  <a:lnTo>
                    <a:pt x="104275" y="142882"/>
                  </a:lnTo>
                  <a:lnTo>
                    <a:pt x="99683" y="150195"/>
                  </a:lnTo>
                  <a:lnTo>
                    <a:pt x="93214" y="157087"/>
                  </a:lnTo>
                  <a:lnTo>
                    <a:pt x="84993" y="162963"/>
                  </a:lnTo>
                  <a:lnTo>
                    <a:pt x="75268" y="167582"/>
                  </a:lnTo>
                  <a:lnTo>
                    <a:pt x="64954" y="171030"/>
                  </a:lnTo>
                  <a:lnTo>
                    <a:pt x="54550" y="173884"/>
                  </a:lnTo>
                  <a:lnTo>
                    <a:pt x="43147" y="176392"/>
                  </a:lnTo>
                  <a:lnTo>
                    <a:pt x="28958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067541" y="2885833"/>
              <a:ext cx="90265" cy="137429"/>
            </a:xfrm>
            <a:custGeom>
              <a:avLst/>
              <a:gdLst/>
              <a:ahLst/>
              <a:cxnLst/>
              <a:rect l="0" t="0" r="0" b="0"/>
              <a:pathLst>
                <a:path w="90265" h="137429">
                  <a:moveTo>
                    <a:pt x="79736" y="11543"/>
                  </a:moveTo>
                  <a:lnTo>
                    <a:pt x="73801" y="5877"/>
                  </a:lnTo>
                  <a:lnTo>
                    <a:pt x="67597" y="2233"/>
                  </a:lnTo>
                  <a:lnTo>
                    <a:pt x="60505" y="328"/>
                  </a:lnTo>
                  <a:lnTo>
                    <a:pt x="52738" y="0"/>
                  </a:lnTo>
                  <a:lnTo>
                    <a:pt x="44740" y="1267"/>
                  </a:lnTo>
                  <a:lnTo>
                    <a:pt x="36803" y="3997"/>
                  </a:lnTo>
                  <a:lnTo>
                    <a:pt x="29202" y="8090"/>
                  </a:lnTo>
                  <a:lnTo>
                    <a:pt x="22257" y="13573"/>
                  </a:lnTo>
                  <a:lnTo>
                    <a:pt x="16078" y="20336"/>
                  </a:lnTo>
                  <a:lnTo>
                    <a:pt x="10761" y="28315"/>
                  </a:lnTo>
                  <a:lnTo>
                    <a:pt x="6481" y="37572"/>
                  </a:lnTo>
                  <a:lnTo>
                    <a:pt x="3234" y="48017"/>
                  </a:lnTo>
                  <a:lnTo>
                    <a:pt x="1035" y="59285"/>
                  </a:lnTo>
                  <a:lnTo>
                    <a:pt x="0" y="70841"/>
                  </a:lnTo>
                  <a:lnTo>
                    <a:pt x="90" y="82342"/>
                  </a:lnTo>
                  <a:lnTo>
                    <a:pt x="1454" y="93335"/>
                  </a:lnTo>
                  <a:lnTo>
                    <a:pt x="4497" y="103184"/>
                  </a:lnTo>
                  <a:lnTo>
                    <a:pt x="9286" y="111656"/>
                  </a:lnTo>
                  <a:lnTo>
                    <a:pt x="15604" y="118853"/>
                  </a:lnTo>
                  <a:lnTo>
                    <a:pt x="23132" y="125011"/>
                  </a:lnTo>
                  <a:lnTo>
                    <a:pt x="31560" y="130367"/>
                  </a:lnTo>
                  <a:lnTo>
                    <a:pt x="40471" y="134644"/>
                  </a:lnTo>
                  <a:lnTo>
                    <a:pt x="49365" y="137089"/>
                  </a:lnTo>
                  <a:lnTo>
                    <a:pt x="58003" y="137428"/>
                  </a:lnTo>
                  <a:lnTo>
                    <a:pt x="66840" y="136263"/>
                  </a:lnTo>
                  <a:lnTo>
                    <a:pt x="76974" y="133138"/>
                  </a:lnTo>
                  <a:lnTo>
                    <a:pt x="90264" y="1273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44038" y="2907905"/>
              <a:ext cx="119209" cy="116475"/>
            </a:xfrm>
            <a:custGeom>
              <a:avLst/>
              <a:gdLst/>
              <a:ahLst/>
              <a:cxnLst/>
              <a:rect l="0" t="0" r="0" b="0"/>
              <a:pathLst>
                <a:path w="119209" h="116475">
                  <a:moveTo>
                    <a:pt x="61166" y="21057"/>
                  </a:moveTo>
                  <a:lnTo>
                    <a:pt x="55232" y="15390"/>
                  </a:lnTo>
                  <a:lnTo>
                    <a:pt x="49027" y="11746"/>
                  </a:lnTo>
                  <a:lnTo>
                    <a:pt x="41936" y="9851"/>
                  </a:lnTo>
                  <a:lnTo>
                    <a:pt x="34168" y="9868"/>
                  </a:lnTo>
                  <a:lnTo>
                    <a:pt x="26170" y="12432"/>
                  </a:lnTo>
                  <a:lnTo>
                    <a:pt x="18243" y="17663"/>
                  </a:lnTo>
                  <a:lnTo>
                    <a:pt x="10987" y="25235"/>
                  </a:lnTo>
                  <a:lnTo>
                    <a:pt x="5339" y="34663"/>
                  </a:lnTo>
                  <a:lnTo>
                    <a:pt x="1666" y="45471"/>
                  </a:lnTo>
                  <a:lnTo>
                    <a:pt x="0" y="56942"/>
                  </a:lnTo>
                  <a:lnTo>
                    <a:pt x="313" y="68167"/>
                  </a:lnTo>
                  <a:lnTo>
                    <a:pt x="2379" y="78665"/>
                  </a:lnTo>
                  <a:lnTo>
                    <a:pt x="6016" y="88184"/>
                  </a:lnTo>
                  <a:lnTo>
                    <a:pt x="11190" y="96514"/>
                  </a:lnTo>
                  <a:lnTo>
                    <a:pt x="17739" y="103664"/>
                  </a:lnTo>
                  <a:lnTo>
                    <a:pt x="25404" y="109484"/>
                  </a:lnTo>
                  <a:lnTo>
                    <a:pt x="33918" y="113579"/>
                  </a:lnTo>
                  <a:lnTo>
                    <a:pt x="43052" y="115888"/>
                  </a:lnTo>
                  <a:lnTo>
                    <a:pt x="52624" y="116474"/>
                  </a:lnTo>
                  <a:lnTo>
                    <a:pt x="62503" y="115356"/>
                  </a:lnTo>
                  <a:lnTo>
                    <a:pt x="72583" y="112712"/>
                  </a:lnTo>
                  <a:lnTo>
                    <a:pt x="82470" y="108667"/>
                  </a:lnTo>
                  <a:lnTo>
                    <a:pt x="91503" y="103211"/>
                  </a:lnTo>
                  <a:lnTo>
                    <a:pt x="99387" y="96465"/>
                  </a:lnTo>
                  <a:lnTo>
                    <a:pt x="106002" y="88496"/>
                  </a:lnTo>
                  <a:lnTo>
                    <a:pt x="111229" y="79245"/>
                  </a:lnTo>
                  <a:lnTo>
                    <a:pt x="115148" y="68808"/>
                  </a:lnTo>
                  <a:lnTo>
                    <a:pt x="117792" y="57614"/>
                  </a:lnTo>
                  <a:lnTo>
                    <a:pt x="119208" y="45033"/>
                  </a:lnTo>
                  <a:lnTo>
                    <a:pt x="118406" y="27728"/>
                  </a:lnTo>
                  <a:lnTo>
                    <a:pt x="1138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21018" y="2891911"/>
              <a:ext cx="157928" cy="152865"/>
            </a:xfrm>
            <a:custGeom>
              <a:avLst/>
              <a:gdLst/>
              <a:ahLst/>
              <a:cxnLst/>
              <a:rect l="0" t="0" r="0" b="0"/>
              <a:pathLst>
                <a:path w="157928" h="152865">
                  <a:moveTo>
                    <a:pt x="0" y="26522"/>
                  </a:moveTo>
                  <a:lnTo>
                    <a:pt x="2933" y="35324"/>
                  </a:lnTo>
                  <a:lnTo>
                    <a:pt x="5716" y="43670"/>
                  </a:lnTo>
                  <a:lnTo>
                    <a:pt x="8615" y="52374"/>
                  </a:lnTo>
                  <a:lnTo>
                    <a:pt x="11655" y="61668"/>
                  </a:lnTo>
                  <a:lnTo>
                    <a:pt x="14821" y="71811"/>
                  </a:lnTo>
                  <a:lnTo>
                    <a:pt x="18090" y="82787"/>
                  </a:lnTo>
                  <a:lnTo>
                    <a:pt x="21605" y="92058"/>
                  </a:lnTo>
                  <a:lnTo>
                    <a:pt x="24840" y="96001"/>
                  </a:lnTo>
                  <a:lnTo>
                    <a:pt x="26647" y="94849"/>
                  </a:lnTo>
                  <a:lnTo>
                    <a:pt x="26962" y="90167"/>
                  </a:lnTo>
                  <a:lnTo>
                    <a:pt x="26439" y="83105"/>
                  </a:lnTo>
                  <a:lnTo>
                    <a:pt x="26026" y="74212"/>
                  </a:lnTo>
                  <a:lnTo>
                    <a:pt x="26241" y="63884"/>
                  </a:lnTo>
                  <a:lnTo>
                    <a:pt x="27202" y="52632"/>
                  </a:lnTo>
                  <a:lnTo>
                    <a:pt x="28837" y="41056"/>
                  </a:lnTo>
                  <a:lnTo>
                    <a:pt x="31017" y="29534"/>
                  </a:lnTo>
                  <a:lnTo>
                    <a:pt x="33937" y="18861"/>
                  </a:lnTo>
                  <a:lnTo>
                    <a:pt x="38098" y="10287"/>
                  </a:lnTo>
                  <a:lnTo>
                    <a:pt x="43669" y="4309"/>
                  </a:lnTo>
                  <a:lnTo>
                    <a:pt x="50358" y="924"/>
                  </a:lnTo>
                  <a:lnTo>
                    <a:pt x="57611" y="0"/>
                  </a:lnTo>
                  <a:lnTo>
                    <a:pt x="65043" y="1190"/>
                  </a:lnTo>
                  <a:lnTo>
                    <a:pt x="72473" y="4052"/>
                  </a:lnTo>
                  <a:lnTo>
                    <a:pt x="79833" y="8165"/>
                  </a:lnTo>
                  <a:lnTo>
                    <a:pt x="87110" y="13184"/>
                  </a:lnTo>
                  <a:lnTo>
                    <a:pt x="94147" y="19006"/>
                  </a:lnTo>
                  <a:lnTo>
                    <a:pt x="100654" y="25744"/>
                  </a:lnTo>
                  <a:lnTo>
                    <a:pt x="106514" y="33389"/>
                  </a:lnTo>
                  <a:lnTo>
                    <a:pt x="111773" y="41811"/>
                  </a:lnTo>
                  <a:lnTo>
                    <a:pt x="116540" y="50843"/>
                  </a:lnTo>
                  <a:lnTo>
                    <a:pt x="120933" y="60328"/>
                  </a:lnTo>
                  <a:lnTo>
                    <a:pt x="125054" y="70139"/>
                  </a:lnTo>
                  <a:lnTo>
                    <a:pt x="128982" y="80177"/>
                  </a:lnTo>
                  <a:lnTo>
                    <a:pt x="132776" y="90369"/>
                  </a:lnTo>
                  <a:lnTo>
                    <a:pt x="136519" y="100595"/>
                  </a:lnTo>
                  <a:lnTo>
                    <a:pt x="140796" y="111897"/>
                  </a:lnTo>
                  <a:lnTo>
                    <a:pt x="147102" y="127504"/>
                  </a:lnTo>
                  <a:lnTo>
                    <a:pt x="157927" y="152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621119" y="2876319"/>
              <a:ext cx="102072" cy="148999"/>
            </a:xfrm>
            <a:custGeom>
              <a:avLst/>
              <a:gdLst/>
              <a:ahLst/>
              <a:cxnLst/>
              <a:rect l="0" t="0" r="0" b="0"/>
              <a:pathLst>
                <a:path w="102072" h="148999">
                  <a:moveTo>
                    <a:pt x="73640" y="0"/>
                  </a:moveTo>
                  <a:lnTo>
                    <a:pt x="61972" y="134"/>
                  </a:lnTo>
                  <a:lnTo>
                    <a:pt x="51483" y="1415"/>
                  </a:lnTo>
                  <a:lnTo>
                    <a:pt x="41190" y="4012"/>
                  </a:lnTo>
                  <a:lnTo>
                    <a:pt x="31234" y="7905"/>
                  </a:lnTo>
                  <a:lnTo>
                    <a:pt x="22188" y="13186"/>
                  </a:lnTo>
                  <a:lnTo>
                    <a:pt x="14314" y="19772"/>
                  </a:lnTo>
                  <a:lnTo>
                    <a:pt x="7882" y="27445"/>
                  </a:lnTo>
                  <a:lnTo>
                    <a:pt x="3314" y="35956"/>
                  </a:lnTo>
                  <a:lnTo>
                    <a:pt x="661" y="45064"/>
                  </a:lnTo>
                  <a:lnTo>
                    <a:pt x="0" y="53939"/>
                  </a:lnTo>
                  <a:lnTo>
                    <a:pt x="1592" y="61219"/>
                  </a:lnTo>
                  <a:lnTo>
                    <a:pt x="5371" y="66300"/>
                  </a:lnTo>
                  <a:lnTo>
                    <a:pt x="11160" y="69573"/>
                  </a:lnTo>
                  <a:lnTo>
                    <a:pt x="18856" y="72011"/>
                  </a:lnTo>
                  <a:lnTo>
                    <a:pt x="28212" y="74287"/>
                  </a:lnTo>
                  <a:lnTo>
                    <a:pt x="38728" y="76703"/>
                  </a:lnTo>
                  <a:lnTo>
                    <a:pt x="49770" y="79346"/>
                  </a:lnTo>
                  <a:lnTo>
                    <a:pt x="60924" y="82219"/>
                  </a:lnTo>
                  <a:lnTo>
                    <a:pt x="71681" y="85610"/>
                  </a:lnTo>
                  <a:lnTo>
                    <a:pt x="81373" y="90090"/>
                  </a:lnTo>
                  <a:lnTo>
                    <a:pt x="89725" y="95876"/>
                  </a:lnTo>
                  <a:lnTo>
                    <a:pt x="96333" y="102709"/>
                  </a:lnTo>
                  <a:lnTo>
                    <a:pt x="100498" y="110058"/>
                  </a:lnTo>
                  <a:lnTo>
                    <a:pt x="102071" y="117551"/>
                  </a:lnTo>
                  <a:lnTo>
                    <a:pt x="101196" y="124851"/>
                  </a:lnTo>
                  <a:lnTo>
                    <a:pt x="98034" y="131592"/>
                  </a:lnTo>
                  <a:lnTo>
                    <a:pt x="92912" y="137630"/>
                  </a:lnTo>
                  <a:lnTo>
                    <a:pt x="86239" y="142682"/>
                  </a:lnTo>
                  <a:lnTo>
                    <a:pt x="78407" y="146253"/>
                  </a:lnTo>
                  <a:lnTo>
                    <a:pt x="69752" y="148214"/>
                  </a:lnTo>
                  <a:lnTo>
                    <a:pt x="60978" y="148902"/>
                  </a:lnTo>
                  <a:lnTo>
                    <a:pt x="52306" y="148998"/>
                  </a:lnTo>
                  <a:lnTo>
                    <a:pt x="42979" y="148510"/>
                  </a:lnTo>
                  <a:lnTo>
                    <a:pt x="3152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805964" y="2950019"/>
              <a:ext cx="15138" cy="94757"/>
            </a:xfrm>
            <a:custGeom>
              <a:avLst/>
              <a:gdLst/>
              <a:ahLst/>
              <a:cxnLst/>
              <a:rect l="0" t="0" r="0" b="0"/>
              <a:pathLst>
                <a:path w="15138" h="94757">
                  <a:moveTo>
                    <a:pt x="4608" y="0"/>
                  </a:moveTo>
                  <a:lnTo>
                    <a:pt x="1808" y="11668"/>
                  </a:lnTo>
                  <a:lnTo>
                    <a:pt x="307" y="22156"/>
                  </a:lnTo>
                  <a:lnTo>
                    <a:pt x="0" y="32454"/>
                  </a:lnTo>
                  <a:lnTo>
                    <a:pt x="714" y="42676"/>
                  </a:lnTo>
                  <a:lnTo>
                    <a:pt x="2488" y="53944"/>
                  </a:lnTo>
                  <a:lnTo>
                    <a:pt x="6593" y="69488"/>
                  </a:lnTo>
                  <a:lnTo>
                    <a:pt x="1513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10572" y="282367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94800" y="2867313"/>
              <a:ext cx="157928" cy="130187"/>
            </a:xfrm>
            <a:custGeom>
              <a:avLst/>
              <a:gdLst/>
              <a:ahLst/>
              <a:cxnLst/>
              <a:rect l="0" t="0" r="0" b="0"/>
              <a:pathLst>
                <a:path w="157928" h="130187">
                  <a:moveTo>
                    <a:pt x="0" y="40592"/>
                  </a:moveTo>
                  <a:lnTo>
                    <a:pt x="3001" y="52327"/>
                  </a:lnTo>
                  <a:lnTo>
                    <a:pt x="6423" y="63456"/>
                  </a:lnTo>
                  <a:lnTo>
                    <a:pt x="10615" y="75050"/>
                  </a:lnTo>
                  <a:lnTo>
                    <a:pt x="15342" y="87038"/>
                  </a:lnTo>
                  <a:lnTo>
                    <a:pt x="20175" y="99050"/>
                  </a:lnTo>
                  <a:lnTo>
                    <a:pt x="24831" y="110834"/>
                  </a:lnTo>
                  <a:lnTo>
                    <a:pt x="28442" y="121616"/>
                  </a:lnTo>
                  <a:lnTo>
                    <a:pt x="29486" y="128756"/>
                  </a:lnTo>
                  <a:lnTo>
                    <a:pt x="28252" y="130186"/>
                  </a:lnTo>
                  <a:lnTo>
                    <a:pt x="26506" y="126879"/>
                  </a:lnTo>
                  <a:lnTo>
                    <a:pt x="24978" y="120006"/>
                  </a:lnTo>
                  <a:lnTo>
                    <a:pt x="23805" y="110295"/>
                  </a:lnTo>
                  <a:lnTo>
                    <a:pt x="22958" y="98367"/>
                  </a:lnTo>
                  <a:lnTo>
                    <a:pt x="22530" y="84934"/>
                  </a:lnTo>
                  <a:lnTo>
                    <a:pt x="22762" y="70763"/>
                  </a:lnTo>
                  <a:lnTo>
                    <a:pt x="23739" y="56351"/>
                  </a:lnTo>
                  <a:lnTo>
                    <a:pt x="25716" y="42417"/>
                  </a:lnTo>
                  <a:lnTo>
                    <a:pt x="29178" y="29970"/>
                  </a:lnTo>
                  <a:lnTo>
                    <a:pt x="34251" y="19426"/>
                  </a:lnTo>
                  <a:lnTo>
                    <a:pt x="40761" y="11007"/>
                  </a:lnTo>
                  <a:lnTo>
                    <a:pt x="48419" y="5011"/>
                  </a:lnTo>
                  <a:lnTo>
                    <a:pt x="56939" y="1356"/>
                  </a:lnTo>
                  <a:lnTo>
                    <a:pt x="66081" y="0"/>
                  </a:lnTo>
                  <a:lnTo>
                    <a:pt x="75662" y="1117"/>
                  </a:lnTo>
                  <a:lnTo>
                    <a:pt x="85538" y="4568"/>
                  </a:lnTo>
                  <a:lnTo>
                    <a:pt x="95287" y="9965"/>
                  </a:lnTo>
                  <a:lnTo>
                    <a:pt x="104226" y="16867"/>
                  </a:lnTo>
                  <a:lnTo>
                    <a:pt x="112057" y="24879"/>
                  </a:lnTo>
                  <a:lnTo>
                    <a:pt x="118975" y="33850"/>
                  </a:lnTo>
                  <a:lnTo>
                    <a:pt x="125471" y="43848"/>
                  </a:lnTo>
                  <a:lnTo>
                    <a:pt x="131873" y="54822"/>
                  </a:lnTo>
                  <a:lnTo>
                    <a:pt x="138028" y="66394"/>
                  </a:lnTo>
                  <a:lnTo>
                    <a:pt x="143989" y="79278"/>
                  </a:lnTo>
                  <a:lnTo>
                    <a:pt x="150286" y="96839"/>
                  </a:lnTo>
                  <a:lnTo>
                    <a:pt x="157927" y="124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273619" y="2879182"/>
              <a:ext cx="84229" cy="7667"/>
            </a:xfrm>
            <a:custGeom>
              <a:avLst/>
              <a:gdLst/>
              <a:ahLst/>
              <a:cxnLst/>
              <a:rect l="0" t="0" r="0" b="0"/>
              <a:pathLst>
                <a:path w="84229" h="7667">
                  <a:moveTo>
                    <a:pt x="84228" y="7666"/>
                  </a:moveTo>
                  <a:lnTo>
                    <a:pt x="75359" y="4799"/>
                  </a:lnTo>
                  <a:lnTo>
                    <a:pt x="66373" y="2657"/>
                  </a:lnTo>
                  <a:lnTo>
                    <a:pt x="56391" y="1059"/>
                  </a:lnTo>
                  <a:lnTo>
                    <a:pt x="45858" y="77"/>
                  </a:lnTo>
                  <a:lnTo>
                    <a:pt x="34619" y="0"/>
                  </a:lnTo>
                  <a:lnTo>
                    <a:pt x="20567" y="1938"/>
                  </a:lnTo>
                  <a:lnTo>
                    <a:pt x="0" y="76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15940" y="2781563"/>
              <a:ext cx="42115" cy="242156"/>
            </a:xfrm>
            <a:custGeom>
              <a:avLst/>
              <a:gdLst/>
              <a:ahLst/>
              <a:cxnLst/>
              <a:rect l="0" t="0" r="0" b="0"/>
              <a:pathLst>
                <a:path w="42115" h="242156">
                  <a:moveTo>
                    <a:pt x="42114" y="242155"/>
                  </a:moveTo>
                  <a:lnTo>
                    <a:pt x="39180" y="233354"/>
                  </a:lnTo>
                  <a:lnTo>
                    <a:pt x="36398" y="225007"/>
                  </a:lnTo>
                  <a:lnTo>
                    <a:pt x="33503" y="216299"/>
                  </a:lnTo>
                  <a:lnTo>
                    <a:pt x="30635" y="206833"/>
                  </a:lnTo>
                  <a:lnTo>
                    <a:pt x="28119" y="196041"/>
                  </a:lnTo>
                  <a:lnTo>
                    <a:pt x="26104" y="183747"/>
                  </a:lnTo>
                  <a:lnTo>
                    <a:pt x="24418" y="170255"/>
                  </a:lnTo>
                  <a:lnTo>
                    <a:pt x="22675" y="156136"/>
                  </a:lnTo>
                  <a:lnTo>
                    <a:pt x="20649" y="141791"/>
                  </a:lnTo>
                  <a:lnTo>
                    <a:pt x="18287" y="127416"/>
                  </a:lnTo>
                  <a:lnTo>
                    <a:pt x="15622" y="113086"/>
                  </a:lnTo>
                  <a:lnTo>
                    <a:pt x="12720" y="98820"/>
                  </a:lnTo>
                  <a:lnTo>
                    <a:pt x="9805" y="84613"/>
                  </a:lnTo>
                  <a:lnTo>
                    <a:pt x="7235" y="70454"/>
                  </a:lnTo>
                  <a:lnTo>
                    <a:pt x="5178" y="56350"/>
                  </a:lnTo>
                  <a:lnTo>
                    <a:pt x="3625" y="42897"/>
                  </a:lnTo>
                  <a:lnTo>
                    <a:pt x="2333" y="29951"/>
                  </a:lnTo>
                  <a:lnTo>
                    <a:pt x="1189" y="163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00126" y="2677331"/>
              <a:ext cx="379028" cy="409559"/>
            </a:xfrm>
            <a:custGeom>
              <a:avLst/>
              <a:gdLst/>
              <a:ahLst/>
              <a:cxnLst/>
              <a:rect l="0" t="0" r="0" b="0"/>
              <a:pathLst>
                <a:path w="379028" h="409559">
                  <a:moveTo>
                    <a:pt x="0" y="9475"/>
                  </a:moveTo>
                  <a:lnTo>
                    <a:pt x="8869" y="6609"/>
                  </a:lnTo>
                  <a:lnTo>
                    <a:pt x="17856" y="4466"/>
                  </a:lnTo>
                  <a:lnTo>
                    <a:pt x="27851" y="2863"/>
                  </a:lnTo>
                  <a:lnTo>
                    <a:pt x="38832" y="1683"/>
                  </a:lnTo>
                  <a:lnTo>
                    <a:pt x="50643" y="834"/>
                  </a:lnTo>
                  <a:lnTo>
                    <a:pt x="63097" y="241"/>
                  </a:lnTo>
                  <a:lnTo>
                    <a:pt x="75862" y="0"/>
                  </a:lnTo>
                  <a:lnTo>
                    <a:pt x="88495" y="364"/>
                  </a:lnTo>
                  <a:lnTo>
                    <a:pt x="100763" y="1424"/>
                  </a:lnTo>
                  <a:lnTo>
                    <a:pt x="112626" y="3118"/>
                  </a:lnTo>
                  <a:lnTo>
                    <a:pt x="124131" y="5327"/>
                  </a:lnTo>
                  <a:lnTo>
                    <a:pt x="135355" y="7928"/>
                  </a:lnTo>
                  <a:lnTo>
                    <a:pt x="146368" y="10980"/>
                  </a:lnTo>
                  <a:lnTo>
                    <a:pt x="157230" y="14706"/>
                  </a:lnTo>
                  <a:lnTo>
                    <a:pt x="167982" y="19175"/>
                  </a:lnTo>
                  <a:lnTo>
                    <a:pt x="178491" y="24312"/>
                  </a:lnTo>
                  <a:lnTo>
                    <a:pt x="188476" y="29985"/>
                  </a:lnTo>
                  <a:lnTo>
                    <a:pt x="197816" y="36065"/>
                  </a:lnTo>
                  <a:lnTo>
                    <a:pt x="206394" y="42606"/>
                  </a:lnTo>
                  <a:lnTo>
                    <a:pt x="214009" y="49828"/>
                  </a:lnTo>
                  <a:lnTo>
                    <a:pt x="220649" y="57798"/>
                  </a:lnTo>
                  <a:lnTo>
                    <a:pt x="226448" y="66438"/>
                  </a:lnTo>
                  <a:lnTo>
                    <a:pt x="231585" y="75616"/>
                  </a:lnTo>
                  <a:lnTo>
                    <a:pt x="236225" y="85208"/>
                  </a:lnTo>
                  <a:lnTo>
                    <a:pt x="240343" y="95429"/>
                  </a:lnTo>
                  <a:lnTo>
                    <a:pt x="243738" y="106808"/>
                  </a:lnTo>
                  <a:lnTo>
                    <a:pt x="246351" y="119531"/>
                  </a:lnTo>
                  <a:lnTo>
                    <a:pt x="248106" y="133160"/>
                  </a:lnTo>
                  <a:lnTo>
                    <a:pt x="248835" y="146847"/>
                  </a:lnTo>
                  <a:lnTo>
                    <a:pt x="248545" y="160089"/>
                  </a:lnTo>
                  <a:lnTo>
                    <a:pt x="247385" y="172741"/>
                  </a:lnTo>
                  <a:lnTo>
                    <a:pt x="245543" y="184844"/>
                  </a:lnTo>
                  <a:lnTo>
                    <a:pt x="243186" y="196492"/>
                  </a:lnTo>
                  <a:lnTo>
                    <a:pt x="240130" y="207466"/>
                  </a:lnTo>
                  <a:lnTo>
                    <a:pt x="235869" y="217244"/>
                  </a:lnTo>
                  <a:lnTo>
                    <a:pt x="230241" y="225649"/>
                  </a:lnTo>
                  <a:lnTo>
                    <a:pt x="224021" y="233126"/>
                  </a:lnTo>
                  <a:lnTo>
                    <a:pt x="218679" y="240530"/>
                  </a:lnTo>
                  <a:lnTo>
                    <a:pt x="214988" y="248369"/>
                  </a:lnTo>
                  <a:lnTo>
                    <a:pt x="213192" y="256789"/>
                  </a:lnTo>
                  <a:lnTo>
                    <a:pt x="213358" y="265754"/>
                  </a:lnTo>
                  <a:lnTo>
                    <a:pt x="215292" y="275161"/>
                  </a:lnTo>
                  <a:lnTo>
                    <a:pt x="218657" y="284903"/>
                  </a:lnTo>
                  <a:lnTo>
                    <a:pt x="223109" y="294888"/>
                  </a:lnTo>
                  <a:lnTo>
                    <a:pt x="228351" y="305040"/>
                  </a:lnTo>
                  <a:lnTo>
                    <a:pt x="234154" y="315143"/>
                  </a:lnTo>
                  <a:lnTo>
                    <a:pt x="240346" y="324852"/>
                  </a:lnTo>
                  <a:lnTo>
                    <a:pt x="246806" y="334013"/>
                  </a:lnTo>
                  <a:lnTo>
                    <a:pt x="253448" y="342639"/>
                  </a:lnTo>
                  <a:lnTo>
                    <a:pt x="260215" y="350819"/>
                  </a:lnTo>
                  <a:lnTo>
                    <a:pt x="267069" y="358652"/>
                  </a:lnTo>
                  <a:lnTo>
                    <a:pt x="274147" y="366066"/>
                  </a:lnTo>
                  <a:lnTo>
                    <a:pt x="281738" y="372827"/>
                  </a:lnTo>
                  <a:lnTo>
                    <a:pt x="289960" y="378858"/>
                  </a:lnTo>
                  <a:lnTo>
                    <a:pt x="298771" y="384230"/>
                  </a:lnTo>
                  <a:lnTo>
                    <a:pt x="308064" y="389074"/>
                  </a:lnTo>
                  <a:lnTo>
                    <a:pt x="317719" y="393513"/>
                  </a:lnTo>
                  <a:lnTo>
                    <a:pt x="327567" y="397509"/>
                  </a:lnTo>
                  <a:lnTo>
                    <a:pt x="338567" y="401246"/>
                  </a:lnTo>
                  <a:lnTo>
                    <a:pt x="353919" y="405057"/>
                  </a:lnTo>
                  <a:lnTo>
                    <a:pt x="379027" y="4095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54501" y="2950019"/>
              <a:ext cx="24653" cy="84229"/>
            </a:xfrm>
            <a:custGeom>
              <a:avLst/>
              <a:gdLst/>
              <a:ahLst/>
              <a:cxnLst/>
              <a:rect l="0" t="0" r="0" b="0"/>
              <a:pathLst>
                <a:path w="24653" h="84229">
                  <a:moveTo>
                    <a:pt x="3594" y="0"/>
                  </a:moveTo>
                  <a:lnTo>
                    <a:pt x="862" y="8801"/>
                  </a:lnTo>
                  <a:lnTo>
                    <a:pt x="0" y="17148"/>
                  </a:lnTo>
                  <a:lnTo>
                    <a:pt x="986" y="25842"/>
                  </a:lnTo>
                  <a:lnTo>
                    <a:pt x="3395" y="34881"/>
                  </a:lnTo>
                  <a:lnTo>
                    <a:pt x="7020" y="45171"/>
                  </a:lnTo>
                  <a:lnTo>
                    <a:pt x="13292" y="59854"/>
                  </a:lnTo>
                  <a:lnTo>
                    <a:pt x="24652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52852" y="2907905"/>
              <a:ext cx="105286" cy="107433"/>
            </a:xfrm>
            <a:custGeom>
              <a:avLst/>
              <a:gdLst/>
              <a:ahLst/>
              <a:cxnLst/>
              <a:rect l="0" t="0" r="0" b="0"/>
              <a:pathLst>
                <a:path w="105286" h="107433">
                  <a:moveTo>
                    <a:pt x="0" y="10528"/>
                  </a:moveTo>
                  <a:lnTo>
                    <a:pt x="5800" y="19329"/>
                  </a:lnTo>
                  <a:lnTo>
                    <a:pt x="10725" y="27676"/>
                  </a:lnTo>
                  <a:lnTo>
                    <a:pt x="15232" y="36370"/>
                  </a:lnTo>
                  <a:lnTo>
                    <a:pt x="19625" y="45319"/>
                  </a:lnTo>
                  <a:lnTo>
                    <a:pt x="24288" y="54165"/>
                  </a:lnTo>
                  <a:lnTo>
                    <a:pt x="29402" y="62709"/>
                  </a:lnTo>
                  <a:lnTo>
                    <a:pt x="34980" y="71070"/>
                  </a:lnTo>
                  <a:lnTo>
                    <a:pt x="40952" y="79595"/>
                  </a:lnTo>
                  <a:lnTo>
                    <a:pt x="47230" y="88456"/>
                  </a:lnTo>
                  <a:lnTo>
                    <a:pt x="53734" y="96864"/>
                  </a:lnTo>
                  <a:lnTo>
                    <a:pt x="60399" y="103232"/>
                  </a:lnTo>
                  <a:lnTo>
                    <a:pt x="67168" y="106832"/>
                  </a:lnTo>
                  <a:lnTo>
                    <a:pt x="73678" y="107432"/>
                  </a:lnTo>
                  <a:lnTo>
                    <a:pt x="79291" y="104868"/>
                  </a:lnTo>
                  <a:lnTo>
                    <a:pt x="83729" y="99397"/>
                  </a:lnTo>
                  <a:lnTo>
                    <a:pt x="87048" y="91538"/>
                  </a:lnTo>
                  <a:lnTo>
                    <a:pt x="89440" y="81853"/>
                  </a:lnTo>
                  <a:lnTo>
                    <a:pt x="91130" y="70843"/>
                  </a:lnTo>
                  <a:lnTo>
                    <a:pt x="92501" y="59117"/>
                  </a:lnTo>
                  <a:lnTo>
                    <a:pt x="94331" y="46050"/>
                  </a:lnTo>
                  <a:lnTo>
                    <a:pt x="97903" y="2826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31485" y="2900196"/>
              <a:ext cx="95109" cy="147320"/>
            </a:xfrm>
            <a:custGeom>
              <a:avLst/>
              <a:gdLst/>
              <a:ahLst/>
              <a:cxnLst/>
              <a:rect l="0" t="0" r="0" b="0"/>
              <a:pathLst>
                <a:path w="95109" h="147320">
                  <a:moveTo>
                    <a:pt x="10880" y="49823"/>
                  </a:moveTo>
                  <a:lnTo>
                    <a:pt x="16881" y="55556"/>
                  </a:lnTo>
                  <a:lnTo>
                    <a:pt x="23726" y="59840"/>
                  </a:lnTo>
                  <a:lnTo>
                    <a:pt x="32110" y="63037"/>
                  </a:lnTo>
                  <a:lnTo>
                    <a:pt x="41564" y="65053"/>
                  </a:lnTo>
                  <a:lnTo>
                    <a:pt x="51230" y="65453"/>
                  </a:lnTo>
                  <a:lnTo>
                    <a:pt x="60576" y="64132"/>
                  </a:lnTo>
                  <a:lnTo>
                    <a:pt x="69102" y="60964"/>
                  </a:lnTo>
                  <a:lnTo>
                    <a:pt x="76209" y="55643"/>
                  </a:lnTo>
                  <a:lnTo>
                    <a:pt x="81705" y="48221"/>
                  </a:lnTo>
                  <a:lnTo>
                    <a:pt x="85257" y="39340"/>
                  </a:lnTo>
                  <a:lnTo>
                    <a:pt x="86224" y="30011"/>
                  </a:lnTo>
                  <a:lnTo>
                    <a:pt x="84504" y="20870"/>
                  </a:lnTo>
                  <a:lnTo>
                    <a:pt x="80436" y="12636"/>
                  </a:lnTo>
                  <a:lnTo>
                    <a:pt x="74509" y="6250"/>
                  </a:lnTo>
                  <a:lnTo>
                    <a:pt x="67195" y="2043"/>
                  </a:lnTo>
                  <a:lnTo>
                    <a:pt x="58882" y="0"/>
                  </a:lnTo>
                  <a:lnTo>
                    <a:pt x="49866" y="52"/>
                  </a:lnTo>
                  <a:lnTo>
                    <a:pt x="40372" y="1937"/>
                  </a:lnTo>
                  <a:lnTo>
                    <a:pt x="30881" y="5453"/>
                  </a:lnTo>
                  <a:lnTo>
                    <a:pt x="22116" y="10544"/>
                  </a:lnTo>
                  <a:lnTo>
                    <a:pt x="14415" y="17042"/>
                  </a:lnTo>
                  <a:lnTo>
                    <a:pt x="8093" y="24842"/>
                  </a:lnTo>
                  <a:lnTo>
                    <a:pt x="3594" y="33979"/>
                  </a:lnTo>
                  <a:lnTo>
                    <a:pt x="978" y="44345"/>
                  </a:lnTo>
                  <a:lnTo>
                    <a:pt x="0" y="55559"/>
                  </a:lnTo>
                  <a:lnTo>
                    <a:pt x="315" y="67078"/>
                  </a:lnTo>
                  <a:lnTo>
                    <a:pt x="1599" y="78565"/>
                  </a:lnTo>
                  <a:lnTo>
                    <a:pt x="3746" y="89887"/>
                  </a:lnTo>
                  <a:lnTo>
                    <a:pt x="6854" y="101022"/>
                  </a:lnTo>
                  <a:lnTo>
                    <a:pt x="10915" y="111980"/>
                  </a:lnTo>
                  <a:lnTo>
                    <a:pt x="16116" y="122305"/>
                  </a:lnTo>
                  <a:lnTo>
                    <a:pt x="22896" y="131108"/>
                  </a:lnTo>
                  <a:lnTo>
                    <a:pt x="31342" y="138023"/>
                  </a:lnTo>
                  <a:lnTo>
                    <a:pt x="41028" y="142987"/>
                  </a:lnTo>
                  <a:lnTo>
                    <a:pt x="52351" y="146360"/>
                  </a:lnTo>
                  <a:lnTo>
                    <a:pt x="68542" y="147319"/>
                  </a:lnTo>
                  <a:lnTo>
                    <a:pt x="95108" y="144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010821" y="2897376"/>
              <a:ext cx="115814" cy="152308"/>
            </a:xfrm>
            <a:custGeom>
              <a:avLst/>
              <a:gdLst/>
              <a:ahLst/>
              <a:cxnLst/>
              <a:rect l="0" t="0" r="0" b="0"/>
              <a:pathLst>
                <a:path w="115814" h="152308">
                  <a:moveTo>
                    <a:pt x="0" y="94757"/>
                  </a:moveTo>
                  <a:lnTo>
                    <a:pt x="2934" y="103558"/>
                  </a:lnTo>
                  <a:lnTo>
                    <a:pt x="5716" y="111905"/>
                  </a:lnTo>
                  <a:lnTo>
                    <a:pt x="8620" y="120599"/>
                  </a:lnTo>
                  <a:lnTo>
                    <a:pt x="11833" y="129547"/>
                  </a:lnTo>
                  <a:lnTo>
                    <a:pt x="15646" y="138394"/>
                  </a:lnTo>
                  <a:lnTo>
                    <a:pt x="20150" y="146858"/>
                  </a:lnTo>
                  <a:lnTo>
                    <a:pt x="24773" y="152307"/>
                  </a:lnTo>
                  <a:lnTo>
                    <a:pt x="27991" y="151820"/>
                  </a:lnTo>
                  <a:lnTo>
                    <a:pt x="28711" y="146809"/>
                  </a:lnTo>
                  <a:lnTo>
                    <a:pt x="27155" y="138795"/>
                  </a:lnTo>
                  <a:lnTo>
                    <a:pt x="24223" y="128782"/>
                  </a:lnTo>
                  <a:lnTo>
                    <a:pt x="21037" y="117433"/>
                  </a:lnTo>
                  <a:lnTo>
                    <a:pt x="18239" y="105196"/>
                  </a:lnTo>
                  <a:lnTo>
                    <a:pt x="16193" y="92530"/>
                  </a:lnTo>
                  <a:lnTo>
                    <a:pt x="15185" y="79941"/>
                  </a:lnTo>
                  <a:lnTo>
                    <a:pt x="15251" y="67695"/>
                  </a:lnTo>
                  <a:lnTo>
                    <a:pt x="16412" y="56011"/>
                  </a:lnTo>
                  <a:lnTo>
                    <a:pt x="18777" y="45156"/>
                  </a:lnTo>
                  <a:lnTo>
                    <a:pt x="22303" y="35195"/>
                  </a:lnTo>
                  <a:lnTo>
                    <a:pt x="27295" y="26352"/>
                  </a:lnTo>
                  <a:lnTo>
                    <a:pt x="34459" y="19082"/>
                  </a:lnTo>
                  <a:lnTo>
                    <a:pt x="43972" y="13487"/>
                  </a:lnTo>
                  <a:lnTo>
                    <a:pt x="55196" y="9365"/>
                  </a:lnTo>
                  <a:lnTo>
                    <a:pt x="68248" y="5977"/>
                  </a:lnTo>
                  <a:lnTo>
                    <a:pt x="86513" y="302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568624" y="28342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17248" y="3545670"/>
            <a:ext cx="1882879" cy="389341"/>
            <a:chOff x="317248" y="3545670"/>
            <a:chExt cx="1882879" cy="389341"/>
          </a:xfrm>
        </p:grpSpPr>
        <p:sp>
          <p:nvSpPr>
            <p:cNvPr id="42" name="Freeform 41"/>
            <p:cNvSpPr/>
            <p:nvPr/>
          </p:nvSpPr>
          <p:spPr>
            <a:xfrm>
              <a:off x="317248" y="3630777"/>
              <a:ext cx="284877" cy="304234"/>
            </a:xfrm>
            <a:custGeom>
              <a:avLst/>
              <a:gdLst/>
              <a:ahLst/>
              <a:cxnLst/>
              <a:rect l="0" t="0" r="0" b="0"/>
              <a:pathLst>
                <a:path w="284877" h="304234">
                  <a:moveTo>
                    <a:pt x="124619" y="3594"/>
                  </a:moveTo>
                  <a:lnTo>
                    <a:pt x="115818" y="861"/>
                  </a:lnTo>
                  <a:lnTo>
                    <a:pt x="107471" y="0"/>
                  </a:lnTo>
                  <a:lnTo>
                    <a:pt x="98777" y="990"/>
                  </a:lnTo>
                  <a:lnTo>
                    <a:pt x="89829" y="3529"/>
                  </a:lnTo>
                  <a:lnTo>
                    <a:pt x="80983" y="7313"/>
                  </a:lnTo>
                  <a:lnTo>
                    <a:pt x="72444" y="12048"/>
                  </a:lnTo>
                  <a:lnTo>
                    <a:pt x="64255" y="17481"/>
                  </a:lnTo>
                  <a:lnTo>
                    <a:pt x="56378" y="23412"/>
                  </a:lnTo>
                  <a:lnTo>
                    <a:pt x="48752" y="29694"/>
                  </a:lnTo>
                  <a:lnTo>
                    <a:pt x="41479" y="36383"/>
                  </a:lnTo>
                  <a:lnTo>
                    <a:pt x="34814" y="43712"/>
                  </a:lnTo>
                  <a:lnTo>
                    <a:pt x="28848" y="51757"/>
                  </a:lnTo>
                  <a:lnTo>
                    <a:pt x="23518" y="60449"/>
                  </a:lnTo>
                  <a:lnTo>
                    <a:pt x="18704" y="69662"/>
                  </a:lnTo>
                  <a:lnTo>
                    <a:pt x="14283" y="79273"/>
                  </a:lnTo>
                  <a:lnTo>
                    <a:pt x="10314" y="89338"/>
                  </a:lnTo>
                  <a:lnTo>
                    <a:pt x="7020" y="100079"/>
                  </a:lnTo>
                  <a:lnTo>
                    <a:pt x="4470" y="111565"/>
                  </a:lnTo>
                  <a:lnTo>
                    <a:pt x="2587" y="123720"/>
                  </a:lnTo>
                  <a:lnTo>
                    <a:pt x="1240" y="136410"/>
                  </a:lnTo>
                  <a:lnTo>
                    <a:pt x="306" y="149504"/>
                  </a:lnTo>
                  <a:lnTo>
                    <a:pt x="0" y="162890"/>
                  </a:lnTo>
                  <a:lnTo>
                    <a:pt x="852" y="176483"/>
                  </a:lnTo>
                  <a:lnTo>
                    <a:pt x="3056" y="190213"/>
                  </a:lnTo>
                  <a:lnTo>
                    <a:pt x="6503" y="203874"/>
                  </a:lnTo>
                  <a:lnTo>
                    <a:pt x="10958" y="217126"/>
                  </a:lnTo>
                  <a:lnTo>
                    <a:pt x="16178" y="229815"/>
                  </a:lnTo>
                  <a:lnTo>
                    <a:pt x="21953" y="241792"/>
                  </a:lnTo>
                  <a:lnTo>
                    <a:pt x="28120" y="252844"/>
                  </a:lnTo>
                  <a:lnTo>
                    <a:pt x="34570" y="262941"/>
                  </a:lnTo>
                  <a:lnTo>
                    <a:pt x="41544" y="272043"/>
                  </a:lnTo>
                  <a:lnTo>
                    <a:pt x="49596" y="280019"/>
                  </a:lnTo>
                  <a:lnTo>
                    <a:pt x="58945" y="286901"/>
                  </a:lnTo>
                  <a:lnTo>
                    <a:pt x="69496" y="292694"/>
                  </a:lnTo>
                  <a:lnTo>
                    <a:pt x="81029" y="297295"/>
                  </a:lnTo>
                  <a:lnTo>
                    <a:pt x="93302" y="300758"/>
                  </a:lnTo>
                  <a:lnTo>
                    <a:pt x="105950" y="303101"/>
                  </a:lnTo>
                  <a:lnTo>
                    <a:pt x="118506" y="304233"/>
                  </a:lnTo>
                  <a:lnTo>
                    <a:pt x="130724" y="304213"/>
                  </a:lnTo>
                  <a:lnTo>
                    <a:pt x="142553" y="303065"/>
                  </a:lnTo>
                  <a:lnTo>
                    <a:pt x="154037" y="300699"/>
                  </a:lnTo>
                  <a:lnTo>
                    <a:pt x="165241" y="297182"/>
                  </a:lnTo>
                  <a:lnTo>
                    <a:pt x="176072" y="292703"/>
                  </a:lnTo>
                  <a:lnTo>
                    <a:pt x="186279" y="287480"/>
                  </a:lnTo>
                  <a:lnTo>
                    <a:pt x="195778" y="281704"/>
                  </a:lnTo>
                  <a:lnTo>
                    <a:pt x="204632" y="275370"/>
                  </a:lnTo>
                  <a:lnTo>
                    <a:pt x="212967" y="268286"/>
                  </a:lnTo>
                  <a:lnTo>
                    <a:pt x="220908" y="260409"/>
                  </a:lnTo>
                  <a:lnTo>
                    <a:pt x="228564" y="251832"/>
                  </a:lnTo>
                  <a:lnTo>
                    <a:pt x="236019" y="242695"/>
                  </a:lnTo>
                  <a:lnTo>
                    <a:pt x="243330" y="233141"/>
                  </a:lnTo>
                  <a:lnTo>
                    <a:pt x="250376" y="223284"/>
                  </a:lnTo>
                  <a:lnTo>
                    <a:pt x="256881" y="213214"/>
                  </a:lnTo>
                  <a:lnTo>
                    <a:pt x="262738" y="202992"/>
                  </a:lnTo>
                  <a:lnTo>
                    <a:pt x="267992" y="192502"/>
                  </a:lnTo>
                  <a:lnTo>
                    <a:pt x="272755" y="181466"/>
                  </a:lnTo>
                  <a:lnTo>
                    <a:pt x="277136" y="169779"/>
                  </a:lnTo>
                  <a:lnTo>
                    <a:pt x="280909" y="157489"/>
                  </a:lnTo>
                  <a:lnTo>
                    <a:pt x="283539" y="144707"/>
                  </a:lnTo>
                  <a:lnTo>
                    <a:pt x="284825" y="131555"/>
                  </a:lnTo>
                  <a:lnTo>
                    <a:pt x="284876" y="118300"/>
                  </a:lnTo>
                  <a:lnTo>
                    <a:pt x="283921" y="105328"/>
                  </a:lnTo>
                  <a:lnTo>
                    <a:pt x="282201" y="92832"/>
                  </a:lnTo>
                  <a:lnTo>
                    <a:pt x="279759" y="80984"/>
                  </a:lnTo>
                  <a:lnTo>
                    <a:pt x="276450" y="70020"/>
                  </a:lnTo>
                  <a:lnTo>
                    <a:pt x="272259" y="59978"/>
                  </a:lnTo>
                  <a:lnTo>
                    <a:pt x="267141" y="50742"/>
                  </a:lnTo>
                  <a:lnTo>
                    <a:pt x="260950" y="42144"/>
                  </a:lnTo>
                  <a:lnTo>
                    <a:pt x="253707" y="34027"/>
                  </a:lnTo>
                  <a:lnTo>
                    <a:pt x="245572" y="26421"/>
                  </a:lnTo>
                  <a:lnTo>
                    <a:pt x="236741" y="19531"/>
                  </a:lnTo>
                  <a:lnTo>
                    <a:pt x="227394" y="13423"/>
                  </a:lnTo>
                  <a:lnTo>
                    <a:pt x="217678" y="8337"/>
                  </a:lnTo>
                  <a:lnTo>
                    <a:pt x="207704" y="4751"/>
                  </a:lnTo>
                  <a:lnTo>
                    <a:pt x="197560" y="2783"/>
                  </a:lnTo>
                  <a:lnTo>
                    <a:pt x="187565" y="2093"/>
                  </a:lnTo>
                  <a:lnTo>
                    <a:pt x="177187" y="1995"/>
                  </a:lnTo>
                  <a:lnTo>
                    <a:pt x="164397" y="2482"/>
                  </a:lnTo>
                  <a:lnTo>
                    <a:pt x="145676" y="3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8882" y="3592257"/>
              <a:ext cx="162541" cy="326384"/>
            </a:xfrm>
            <a:custGeom>
              <a:avLst/>
              <a:gdLst/>
              <a:ahLst/>
              <a:cxnLst/>
              <a:rect l="0" t="0" r="0" b="0"/>
              <a:pathLst>
                <a:path w="162541" h="326384">
                  <a:moveTo>
                    <a:pt x="4612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6" y="35322"/>
                  </a:lnTo>
                  <a:lnTo>
                    <a:pt x="1326" y="46114"/>
                  </a:lnTo>
                  <a:lnTo>
                    <a:pt x="2146" y="58408"/>
                  </a:lnTo>
                  <a:lnTo>
                    <a:pt x="3003" y="71900"/>
                  </a:lnTo>
                  <a:lnTo>
                    <a:pt x="4177" y="86019"/>
                  </a:lnTo>
                  <a:lnTo>
                    <a:pt x="5812" y="100368"/>
                  </a:lnTo>
                  <a:lnTo>
                    <a:pt x="7739" y="114917"/>
                  </a:lnTo>
                  <a:lnTo>
                    <a:pt x="9579" y="129895"/>
                  </a:lnTo>
                  <a:lnTo>
                    <a:pt x="11119" y="145410"/>
                  </a:lnTo>
                  <a:lnTo>
                    <a:pt x="12474" y="161269"/>
                  </a:lnTo>
                  <a:lnTo>
                    <a:pt x="13992" y="177076"/>
                  </a:lnTo>
                  <a:lnTo>
                    <a:pt x="15860" y="192605"/>
                  </a:lnTo>
                  <a:lnTo>
                    <a:pt x="17945" y="207968"/>
                  </a:lnTo>
                  <a:lnTo>
                    <a:pt x="19891" y="223502"/>
                  </a:lnTo>
                  <a:lnTo>
                    <a:pt x="21498" y="239393"/>
                  </a:lnTo>
                  <a:lnTo>
                    <a:pt x="22729" y="255507"/>
                  </a:lnTo>
                  <a:lnTo>
                    <a:pt x="23630" y="271485"/>
                  </a:lnTo>
                  <a:lnTo>
                    <a:pt x="24272" y="287030"/>
                  </a:lnTo>
                  <a:lnTo>
                    <a:pt x="24750" y="298757"/>
                  </a:lnTo>
                  <a:lnTo>
                    <a:pt x="25116" y="302543"/>
                  </a:lnTo>
                  <a:lnTo>
                    <a:pt x="25355" y="299831"/>
                  </a:lnTo>
                  <a:lnTo>
                    <a:pt x="25664" y="293044"/>
                  </a:lnTo>
                  <a:lnTo>
                    <a:pt x="26389" y="284099"/>
                  </a:lnTo>
                  <a:lnTo>
                    <a:pt x="27686" y="274132"/>
                  </a:lnTo>
                  <a:lnTo>
                    <a:pt x="29536" y="263724"/>
                  </a:lnTo>
                  <a:lnTo>
                    <a:pt x="31847" y="253150"/>
                  </a:lnTo>
                  <a:lnTo>
                    <a:pt x="34517" y="242532"/>
                  </a:lnTo>
                  <a:lnTo>
                    <a:pt x="37613" y="232082"/>
                  </a:lnTo>
                  <a:lnTo>
                    <a:pt x="41369" y="222124"/>
                  </a:lnTo>
                  <a:lnTo>
                    <a:pt x="45868" y="212799"/>
                  </a:lnTo>
                  <a:lnTo>
                    <a:pt x="51363" y="204398"/>
                  </a:lnTo>
                  <a:lnTo>
                    <a:pt x="58341" y="197432"/>
                  </a:lnTo>
                  <a:lnTo>
                    <a:pt x="66920" y="192058"/>
                  </a:lnTo>
                  <a:lnTo>
                    <a:pt x="76598" y="188603"/>
                  </a:lnTo>
                  <a:lnTo>
                    <a:pt x="86470" y="187707"/>
                  </a:lnTo>
                  <a:lnTo>
                    <a:pt x="95990" y="189478"/>
                  </a:lnTo>
                  <a:lnTo>
                    <a:pt x="104819" y="193581"/>
                  </a:lnTo>
                  <a:lnTo>
                    <a:pt x="112668" y="199532"/>
                  </a:lnTo>
                  <a:lnTo>
                    <a:pt x="119499" y="206863"/>
                  </a:lnTo>
                  <a:lnTo>
                    <a:pt x="125441" y="215187"/>
                  </a:lnTo>
                  <a:lnTo>
                    <a:pt x="130681" y="224211"/>
                  </a:lnTo>
                  <a:lnTo>
                    <a:pt x="135399" y="233724"/>
                  </a:lnTo>
                  <a:lnTo>
                    <a:pt x="139740" y="243736"/>
                  </a:lnTo>
                  <a:lnTo>
                    <a:pt x="143818" y="254449"/>
                  </a:lnTo>
                  <a:lnTo>
                    <a:pt x="147708" y="265906"/>
                  </a:lnTo>
                  <a:lnTo>
                    <a:pt x="151317" y="277607"/>
                  </a:lnTo>
                  <a:lnTo>
                    <a:pt x="154746" y="289847"/>
                  </a:lnTo>
                  <a:lnTo>
                    <a:pt x="158296" y="304821"/>
                  </a:lnTo>
                  <a:lnTo>
                    <a:pt x="16254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21570" y="3792299"/>
              <a:ext cx="15138" cy="105285"/>
            </a:xfrm>
            <a:custGeom>
              <a:avLst/>
              <a:gdLst/>
              <a:ahLst/>
              <a:cxnLst/>
              <a:rect l="0" t="0" r="0" b="0"/>
              <a:pathLst>
                <a:path w="15138" h="105285">
                  <a:moveTo>
                    <a:pt x="4608" y="0"/>
                  </a:moveTo>
                  <a:lnTo>
                    <a:pt x="1809" y="8801"/>
                  </a:lnTo>
                  <a:lnTo>
                    <a:pt x="307" y="17147"/>
                  </a:lnTo>
                  <a:lnTo>
                    <a:pt x="0" y="25846"/>
                  </a:lnTo>
                  <a:lnTo>
                    <a:pt x="680" y="34967"/>
                  </a:lnTo>
                  <a:lnTo>
                    <a:pt x="2147" y="44462"/>
                  </a:lnTo>
                  <a:lnTo>
                    <a:pt x="4212" y="54245"/>
                  </a:lnTo>
                  <a:lnTo>
                    <a:pt x="6559" y="63978"/>
                  </a:lnTo>
                  <a:lnTo>
                    <a:pt x="8987" y="74143"/>
                  </a:lnTo>
                  <a:lnTo>
                    <a:pt x="11706" y="86749"/>
                  </a:lnTo>
                  <a:lnTo>
                    <a:pt x="15137" y="10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5650" y="367648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19682" y="3750185"/>
              <a:ext cx="121688" cy="136700"/>
            </a:xfrm>
            <a:custGeom>
              <a:avLst/>
              <a:gdLst/>
              <a:ahLst/>
              <a:cxnLst/>
              <a:rect l="0" t="0" r="0" b="0"/>
              <a:pathLst>
                <a:path w="121688" h="136700">
                  <a:moveTo>
                    <a:pt x="53895" y="0"/>
                  </a:moveTo>
                  <a:lnTo>
                    <a:pt x="45161" y="3001"/>
                  </a:lnTo>
                  <a:lnTo>
                    <a:pt x="37454" y="6423"/>
                  </a:lnTo>
                  <a:lnTo>
                    <a:pt x="30057" y="10623"/>
                  </a:lnTo>
                  <a:lnTo>
                    <a:pt x="22969" y="15696"/>
                  </a:lnTo>
                  <a:lnTo>
                    <a:pt x="16438" y="21826"/>
                  </a:lnTo>
                  <a:lnTo>
                    <a:pt x="10575" y="29014"/>
                  </a:lnTo>
                  <a:lnTo>
                    <a:pt x="5656" y="37274"/>
                  </a:lnTo>
                  <a:lnTo>
                    <a:pt x="2182" y="46718"/>
                  </a:lnTo>
                  <a:lnTo>
                    <a:pt x="298" y="57286"/>
                  </a:lnTo>
                  <a:lnTo>
                    <a:pt x="0" y="68636"/>
                  </a:lnTo>
                  <a:lnTo>
                    <a:pt x="1313" y="80246"/>
                  </a:lnTo>
                  <a:lnTo>
                    <a:pt x="4088" y="91783"/>
                  </a:lnTo>
                  <a:lnTo>
                    <a:pt x="8221" y="102800"/>
                  </a:lnTo>
                  <a:lnTo>
                    <a:pt x="13736" y="112666"/>
                  </a:lnTo>
                  <a:lnTo>
                    <a:pt x="20517" y="121139"/>
                  </a:lnTo>
                  <a:lnTo>
                    <a:pt x="28339" y="127997"/>
                  </a:lnTo>
                  <a:lnTo>
                    <a:pt x="36960" y="132864"/>
                  </a:lnTo>
                  <a:lnTo>
                    <a:pt x="46160" y="135725"/>
                  </a:lnTo>
                  <a:lnTo>
                    <a:pt x="55608" y="136699"/>
                  </a:lnTo>
                  <a:lnTo>
                    <a:pt x="64870" y="135849"/>
                  </a:lnTo>
                  <a:lnTo>
                    <a:pt x="73727" y="133393"/>
                  </a:lnTo>
                  <a:lnTo>
                    <a:pt x="82149" y="129646"/>
                  </a:lnTo>
                  <a:lnTo>
                    <a:pt x="90191" y="124923"/>
                  </a:lnTo>
                  <a:lnTo>
                    <a:pt x="97928" y="119482"/>
                  </a:lnTo>
                  <a:lnTo>
                    <a:pt x="105107" y="113203"/>
                  </a:lnTo>
                  <a:lnTo>
                    <a:pt x="111178" y="105626"/>
                  </a:lnTo>
                  <a:lnTo>
                    <a:pt x="115923" y="96604"/>
                  </a:lnTo>
                  <a:lnTo>
                    <a:pt x="119279" y="86443"/>
                  </a:lnTo>
                  <a:lnTo>
                    <a:pt x="121165" y="75705"/>
                  </a:lnTo>
                  <a:lnTo>
                    <a:pt x="121687" y="64783"/>
                  </a:lnTo>
                  <a:lnTo>
                    <a:pt x="120920" y="54026"/>
                  </a:lnTo>
                  <a:lnTo>
                    <a:pt x="118818" y="43812"/>
                  </a:lnTo>
                  <a:lnTo>
                    <a:pt x="115486" y="34292"/>
                  </a:lnTo>
                  <a:lnTo>
                    <a:pt x="111255" y="25920"/>
                  </a:lnTo>
                  <a:lnTo>
                    <a:pt x="106075" y="18819"/>
                  </a:lnTo>
                  <a:lnTo>
                    <a:pt x="98377" y="13484"/>
                  </a:lnTo>
                  <a:lnTo>
                    <a:pt x="8548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10489" y="3581729"/>
              <a:ext cx="7854" cy="273742"/>
            </a:xfrm>
            <a:custGeom>
              <a:avLst/>
              <a:gdLst/>
              <a:ahLst/>
              <a:cxnLst/>
              <a:rect l="0" t="0" r="0" b="0"/>
              <a:pathLst>
                <a:path w="7854" h="273742">
                  <a:moveTo>
                    <a:pt x="0" y="273741"/>
                  </a:moveTo>
                  <a:lnTo>
                    <a:pt x="0" y="262006"/>
                  </a:lnTo>
                  <a:lnTo>
                    <a:pt x="0" y="250876"/>
                  </a:lnTo>
                  <a:lnTo>
                    <a:pt x="0" y="239278"/>
                  </a:lnTo>
                  <a:lnTo>
                    <a:pt x="0" y="227117"/>
                  </a:lnTo>
                  <a:lnTo>
                    <a:pt x="0" y="214457"/>
                  </a:lnTo>
                  <a:lnTo>
                    <a:pt x="5" y="201405"/>
                  </a:lnTo>
                  <a:lnTo>
                    <a:pt x="177" y="188226"/>
                  </a:lnTo>
                  <a:lnTo>
                    <a:pt x="826" y="175309"/>
                  </a:lnTo>
                  <a:lnTo>
                    <a:pt x="2075" y="162843"/>
                  </a:lnTo>
                  <a:lnTo>
                    <a:pt x="3727" y="150677"/>
                  </a:lnTo>
                  <a:lnTo>
                    <a:pt x="5376" y="138435"/>
                  </a:lnTo>
                  <a:lnTo>
                    <a:pt x="6774" y="125899"/>
                  </a:lnTo>
                  <a:lnTo>
                    <a:pt x="7694" y="113021"/>
                  </a:lnTo>
                  <a:lnTo>
                    <a:pt x="7853" y="99836"/>
                  </a:lnTo>
                  <a:lnTo>
                    <a:pt x="7183" y="86410"/>
                  </a:lnTo>
                  <a:lnTo>
                    <a:pt x="5927" y="72835"/>
                  </a:lnTo>
                  <a:lnTo>
                    <a:pt x="4424" y="57570"/>
                  </a:lnTo>
                  <a:lnTo>
                    <a:pt x="2543" y="359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326261" y="3545670"/>
              <a:ext cx="252685" cy="305324"/>
            </a:xfrm>
            <a:custGeom>
              <a:avLst/>
              <a:gdLst/>
              <a:ahLst/>
              <a:cxnLst/>
              <a:rect l="0" t="0" r="0" b="0"/>
              <a:pathLst>
                <a:path w="252685" h="305324">
                  <a:moveTo>
                    <a:pt x="0" y="67644"/>
                  </a:moveTo>
                  <a:lnTo>
                    <a:pt x="5801" y="61709"/>
                  </a:lnTo>
                  <a:lnTo>
                    <a:pt x="10725" y="55505"/>
                  </a:lnTo>
                  <a:lnTo>
                    <a:pt x="15237" y="48413"/>
                  </a:lnTo>
                  <a:lnTo>
                    <a:pt x="19803" y="40646"/>
                  </a:lnTo>
                  <a:lnTo>
                    <a:pt x="25114" y="32648"/>
                  </a:lnTo>
                  <a:lnTo>
                    <a:pt x="31486" y="24716"/>
                  </a:lnTo>
                  <a:lnTo>
                    <a:pt x="39062" y="17287"/>
                  </a:lnTo>
                  <a:lnTo>
                    <a:pt x="47979" y="10991"/>
                  </a:lnTo>
                  <a:lnTo>
                    <a:pt x="58167" y="6065"/>
                  </a:lnTo>
                  <a:lnTo>
                    <a:pt x="69414" y="2574"/>
                  </a:lnTo>
                  <a:lnTo>
                    <a:pt x="81480" y="590"/>
                  </a:lnTo>
                  <a:lnTo>
                    <a:pt x="94139" y="0"/>
                  </a:lnTo>
                  <a:lnTo>
                    <a:pt x="106891" y="719"/>
                  </a:lnTo>
                  <a:lnTo>
                    <a:pt x="118992" y="2788"/>
                  </a:lnTo>
                  <a:lnTo>
                    <a:pt x="130085" y="6107"/>
                  </a:lnTo>
                  <a:lnTo>
                    <a:pt x="140007" y="10622"/>
                  </a:lnTo>
                  <a:lnTo>
                    <a:pt x="148607" y="16400"/>
                  </a:lnTo>
                  <a:lnTo>
                    <a:pt x="155944" y="23367"/>
                  </a:lnTo>
                  <a:lnTo>
                    <a:pt x="162058" y="31485"/>
                  </a:lnTo>
                  <a:lnTo>
                    <a:pt x="166884" y="40836"/>
                  </a:lnTo>
                  <a:lnTo>
                    <a:pt x="170505" y="51350"/>
                  </a:lnTo>
                  <a:lnTo>
                    <a:pt x="173126" y="62834"/>
                  </a:lnTo>
                  <a:lnTo>
                    <a:pt x="174977" y="75067"/>
                  </a:lnTo>
                  <a:lnTo>
                    <a:pt x="176259" y="87845"/>
                  </a:lnTo>
                  <a:lnTo>
                    <a:pt x="176968" y="100849"/>
                  </a:lnTo>
                  <a:lnTo>
                    <a:pt x="176921" y="113651"/>
                  </a:lnTo>
                  <a:lnTo>
                    <a:pt x="176074" y="126039"/>
                  </a:lnTo>
                  <a:lnTo>
                    <a:pt x="174523" y="137984"/>
                  </a:lnTo>
                  <a:lnTo>
                    <a:pt x="172411" y="149545"/>
                  </a:lnTo>
                  <a:lnTo>
                    <a:pt x="169869" y="160797"/>
                  </a:lnTo>
                  <a:lnTo>
                    <a:pt x="166688" y="171490"/>
                  </a:lnTo>
                  <a:lnTo>
                    <a:pt x="162342" y="181073"/>
                  </a:lnTo>
                  <a:lnTo>
                    <a:pt x="156652" y="189348"/>
                  </a:lnTo>
                  <a:lnTo>
                    <a:pt x="150221" y="196906"/>
                  </a:lnTo>
                  <a:lnTo>
                    <a:pt x="144206" y="204896"/>
                  </a:lnTo>
                  <a:lnTo>
                    <a:pt x="139248" y="213936"/>
                  </a:lnTo>
                  <a:lnTo>
                    <a:pt x="135788" y="223809"/>
                  </a:lnTo>
                  <a:lnTo>
                    <a:pt x="134299" y="233754"/>
                  </a:lnTo>
                  <a:lnTo>
                    <a:pt x="134824" y="243298"/>
                  </a:lnTo>
                  <a:lnTo>
                    <a:pt x="137093" y="252298"/>
                  </a:lnTo>
                  <a:lnTo>
                    <a:pt x="140735" y="260789"/>
                  </a:lnTo>
                  <a:lnTo>
                    <a:pt x="145402" y="268859"/>
                  </a:lnTo>
                  <a:lnTo>
                    <a:pt x="150972" y="276447"/>
                  </a:lnTo>
                  <a:lnTo>
                    <a:pt x="157532" y="283330"/>
                  </a:lnTo>
                  <a:lnTo>
                    <a:pt x="165058" y="289441"/>
                  </a:lnTo>
                  <a:lnTo>
                    <a:pt x="173569" y="294700"/>
                  </a:lnTo>
                  <a:lnTo>
                    <a:pt x="183192" y="298935"/>
                  </a:lnTo>
                  <a:lnTo>
                    <a:pt x="193878" y="302149"/>
                  </a:lnTo>
                  <a:lnTo>
                    <a:pt x="205042" y="304300"/>
                  </a:lnTo>
                  <a:lnTo>
                    <a:pt x="216856" y="305323"/>
                  </a:lnTo>
                  <a:lnTo>
                    <a:pt x="231473" y="304192"/>
                  </a:lnTo>
                  <a:lnTo>
                    <a:pt x="252684" y="2992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10531" y="3750185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1999" y="32453"/>
                  </a:lnTo>
                  <a:lnTo>
                    <a:pt x="3694" y="42676"/>
                  </a:lnTo>
                  <a:lnTo>
                    <a:pt x="5545" y="53944"/>
                  </a:lnTo>
                  <a:lnTo>
                    <a:pt x="7712" y="69488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89474" y="3623843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73702" y="3697542"/>
              <a:ext cx="94757" cy="123374"/>
            </a:xfrm>
            <a:custGeom>
              <a:avLst/>
              <a:gdLst/>
              <a:ahLst/>
              <a:cxnLst/>
              <a:rect l="0" t="0" r="0" b="0"/>
              <a:pathLst>
                <a:path w="94757" h="123374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20" y="25847"/>
                  </a:lnTo>
                  <a:lnTo>
                    <a:pt x="11833" y="34968"/>
                  </a:lnTo>
                  <a:lnTo>
                    <a:pt x="15646" y="44462"/>
                  </a:lnTo>
                  <a:lnTo>
                    <a:pt x="20159" y="54254"/>
                  </a:lnTo>
                  <a:lnTo>
                    <a:pt x="25150" y="64269"/>
                  </a:lnTo>
                  <a:lnTo>
                    <a:pt x="30189" y="74443"/>
                  </a:lnTo>
                  <a:lnTo>
                    <a:pt x="35025" y="84724"/>
                  </a:lnTo>
                  <a:lnTo>
                    <a:pt x="39746" y="94916"/>
                  </a:lnTo>
                  <a:lnTo>
                    <a:pt x="44674" y="104685"/>
                  </a:lnTo>
                  <a:lnTo>
                    <a:pt x="50004" y="113842"/>
                  </a:lnTo>
                  <a:lnTo>
                    <a:pt x="56217" y="120848"/>
                  </a:lnTo>
                  <a:lnTo>
                    <a:pt x="63041" y="123373"/>
                  </a:lnTo>
                  <a:lnTo>
                    <a:pt x="68959" y="121334"/>
                  </a:lnTo>
                  <a:lnTo>
                    <a:pt x="73512" y="115674"/>
                  </a:lnTo>
                  <a:lnTo>
                    <a:pt x="76831" y="107390"/>
                  </a:lnTo>
                  <a:lnTo>
                    <a:pt x="79345" y="97434"/>
                  </a:lnTo>
                  <a:lnTo>
                    <a:pt x="81619" y="86686"/>
                  </a:lnTo>
                  <a:lnTo>
                    <a:pt x="83982" y="75681"/>
                  </a:lnTo>
                  <a:lnTo>
                    <a:pt x="86403" y="64537"/>
                  </a:lnTo>
                  <a:lnTo>
                    <a:pt x="88827" y="51691"/>
                  </a:lnTo>
                  <a:lnTo>
                    <a:pt x="91471" y="3267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31629" y="3695082"/>
              <a:ext cx="105286" cy="152588"/>
            </a:xfrm>
            <a:custGeom>
              <a:avLst/>
              <a:gdLst/>
              <a:ahLst/>
              <a:cxnLst/>
              <a:rect l="0" t="0" r="0" b="0"/>
              <a:pathLst>
                <a:path w="105286" h="152588">
                  <a:moveTo>
                    <a:pt x="0" y="44574"/>
                  </a:moveTo>
                  <a:lnTo>
                    <a:pt x="5868" y="50442"/>
                  </a:lnTo>
                  <a:lnTo>
                    <a:pt x="11432" y="56006"/>
                  </a:lnTo>
                  <a:lnTo>
                    <a:pt x="17236" y="61791"/>
                  </a:lnTo>
                  <a:lnTo>
                    <a:pt x="23489" y="67354"/>
                  </a:lnTo>
                  <a:lnTo>
                    <a:pt x="30467" y="71739"/>
                  </a:lnTo>
                  <a:lnTo>
                    <a:pt x="38244" y="74502"/>
                  </a:lnTo>
                  <a:lnTo>
                    <a:pt x="46573" y="75529"/>
                  </a:lnTo>
                  <a:lnTo>
                    <a:pt x="55004" y="74773"/>
                  </a:lnTo>
                  <a:lnTo>
                    <a:pt x="63255" y="72401"/>
                  </a:lnTo>
                  <a:lnTo>
                    <a:pt x="70912" y="68384"/>
                  </a:lnTo>
                  <a:lnTo>
                    <a:pt x="77368" y="62423"/>
                  </a:lnTo>
                  <a:lnTo>
                    <a:pt x="82400" y="54536"/>
                  </a:lnTo>
                  <a:lnTo>
                    <a:pt x="85794" y="45329"/>
                  </a:lnTo>
                  <a:lnTo>
                    <a:pt x="87180" y="35772"/>
                  </a:lnTo>
                  <a:lnTo>
                    <a:pt x="86548" y="26470"/>
                  </a:lnTo>
                  <a:lnTo>
                    <a:pt x="83853" y="17957"/>
                  </a:lnTo>
                  <a:lnTo>
                    <a:pt x="78854" y="10851"/>
                  </a:lnTo>
                  <a:lnTo>
                    <a:pt x="71650" y="5347"/>
                  </a:lnTo>
                  <a:lnTo>
                    <a:pt x="62917" y="1619"/>
                  </a:lnTo>
                  <a:lnTo>
                    <a:pt x="53687" y="0"/>
                  </a:lnTo>
                  <a:lnTo>
                    <a:pt x="44603" y="469"/>
                  </a:lnTo>
                  <a:lnTo>
                    <a:pt x="36068" y="2882"/>
                  </a:lnTo>
                  <a:lnTo>
                    <a:pt x="28415" y="7159"/>
                  </a:lnTo>
                  <a:lnTo>
                    <a:pt x="21722" y="13073"/>
                  </a:lnTo>
                  <a:lnTo>
                    <a:pt x="16041" y="20466"/>
                  </a:lnTo>
                  <a:lnTo>
                    <a:pt x="11509" y="29322"/>
                  </a:lnTo>
                  <a:lnTo>
                    <a:pt x="8088" y="39500"/>
                  </a:lnTo>
                  <a:lnTo>
                    <a:pt x="5772" y="50756"/>
                  </a:lnTo>
                  <a:lnTo>
                    <a:pt x="4656" y="62835"/>
                  </a:lnTo>
                  <a:lnTo>
                    <a:pt x="4687" y="75511"/>
                  </a:lnTo>
                  <a:lnTo>
                    <a:pt x="5842" y="88446"/>
                  </a:lnTo>
                  <a:lnTo>
                    <a:pt x="8212" y="101203"/>
                  </a:lnTo>
                  <a:lnTo>
                    <a:pt x="11742" y="113545"/>
                  </a:lnTo>
                  <a:lnTo>
                    <a:pt x="16569" y="124951"/>
                  </a:lnTo>
                  <a:lnTo>
                    <a:pt x="23090" y="134554"/>
                  </a:lnTo>
                  <a:lnTo>
                    <a:pt x="31363" y="142042"/>
                  </a:lnTo>
                  <a:lnTo>
                    <a:pt x="41004" y="147425"/>
                  </a:lnTo>
                  <a:lnTo>
                    <a:pt x="51384" y="150762"/>
                  </a:lnTo>
                  <a:lnTo>
                    <a:pt x="62053" y="152311"/>
                  </a:lnTo>
                  <a:lnTo>
                    <a:pt x="72335" y="152587"/>
                  </a:lnTo>
                  <a:lnTo>
                    <a:pt x="82260" y="152296"/>
                  </a:lnTo>
                  <a:lnTo>
                    <a:pt x="92690" y="151420"/>
                  </a:lnTo>
                  <a:lnTo>
                    <a:pt x="105285" y="149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10614" y="3665956"/>
              <a:ext cx="189513" cy="183322"/>
            </a:xfrm>
            <a:custGeom>
              <a:avLst/>
              <a:gdLst/>
              <a:ahLst/>
              <a:cxnLst/>
              <a:rect l="0" t="0" r="0" b="0"/>
              <a:pathLst>
                <a:path w="189513" h="183322">
                  <a:moveTo>
                    <a:pt x="0" y="115814"/>
                  </a:moveTo>
                  <a:lnTo>
                    <a:pt x="2933" y="124615"/>
                  </a:lnTo>
                  <a:lnTo>
                    <a:pt x="5715" y="132962"/>
                  </a:lnTo>
                  <a:lnTo>
                    <a:pt x="8615" y="141661"/>
                  </a:lnTo>
                  <a:lnTo>
                    <a:pt x="11655" y="150781"/>
                  </a:lnTo>
                  <a:lnTo>
                    <a:pt x="14821" y="160277"/>
                  </a:lnTo>
                  <a:lnTo>
                    <a:pt x="18098" y="170036"/>
                  </a:lnTo>
                  <a:lnTo>
                    <a:pt x="21931" y="178794"/>
                  </a:lnTo>
                  <a:lnTo>
                    <a:pt x="26549" y="183321"/>
                  </a:lnTo>
                  <a:lnTo>
                    <a:pt x="30626" y="182327"/>
                  </a:lnTo>
                  <a:lnTo>
                    <a:pt x="32948" y="177818"/>
                  </a:lnTo>
                  <a:lnTo>
                    <a:pt x="33722" y="171043"/>
                  </a:lnTo>
                  <a:lnTo>
                    <a:pt x="33672" y="162462"/>
                  </a:lnTo>
                  <a:lnTo>
                    <a:pt x="33320" y="152410"/>
                  </a:lnTo>
                  <a:lnTo>
                    <a:pt x="33086" y="141377"/>
                  </a:lnTo>
                  <a:lnTo>
                    <a:pt x="33377" y="129966"/>
                  </a:lnTo>
                  <a:lnTo>
                    <a:pt x="34354" y="118549"/>
                  </a:lnTo>
                  <a:lnTo>
                    <a:pt x="36145" y="107441"/>
                  </a:lnTo>
                  <a:lnTo>
                    <a:pt x="38940" y="96979"/>
                  </a:lnTo>
                  <a:lnTo>
                    <a:pt x="42750" y="87277"/>
                  </a:lnTo>
                  <a:lnTo>
                    <a:pt x="47594" y="78270"/>
                  </a:lnTo>
                  <a:lnTo>
                    <a:pt x="53594" y="69825"/>
                  </a:lnTo>
                  <a:lnTo>
                    <a:pt x="60708" y="61811"/>
                  </a:lnTo>
                  <a:lnTo>
                    <a:pt x="68926" y="54274"/>
                  </a:lnTo>
                  <a:lnTo>
                    <a:pt x="78344" y="47430"/>
                  </a:lnTo>
                  <a:lnTo>
                    <a:pt x="88897" y="41339"/>
                  </a:lnTo>
                  <a:lnTo>
                    <a:pt x="100238" y="35756"/>
                  </a:lnTo>
                  <a:lnTo>
                    <a:pt x="111842" y="30238"/>
                  </a:lnTo>
                  <a:lnTo>
                    <a:pt x="123381" y="24533"/>
                  </a:lnTo>
                  <a:lnTo>
                    <a:pt x="134664" y="18865"/>
                  </a:lnTo>
                  <a:lnTo>
                    <a:pt x="146865" y="13292"/>
                  </a:lnTo>
                  <a:lnTo>
                    <a:pt x="163286" y="7321"/>
                  </a:lnTo>
                  <a:lnTo>
                    <a:pt x="1895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368168" y="4349026"/>
            <a:ext cx="2389970" cy="496123"/>
            <a:chOff x="368168" y="4349026"/>
            <a:chExt cx="2389970" cy="496123"/>
          </a:xfrm>
        </p:grpSpPr>
        <p:sp>
          <p:nvSpPr>
            <p:cNvPr id="55" name="Freeform 54"/>
            <p:cNvSpPr/>
            <p:nvPr/>
          </p:nvSpPr>
          <p:spPr>
            <a:xfrm>
              <a:off x="368168" y="4477971"/>
              <a:ext cx="231628" cy="356650"/>
            </a:xfrm>
            <a:custGeom>
              <a:avLst/>
              <a:gdLst/>
              <a:ahLst/>
              <a:cxnLst/>
              <a:rect l="0" t="0" r="0" b="0"/>
              <a:pathLst>
                <a:path w="231628" h="356650">
                  <a:moveTo>
                    <a:pt x="0" y="346120"/>
                  </a:moveTo>
                  <a:lnTo>
                    <a:pt x="67" y="331519"/>
                  </a:lnTo>
                  <a:lnTo>
                    <a:pt x="707" y="318247"/>
                  </a:lnTo>
                  <a:lnTo>
                    <a:pt x="2004" y="305042"/>
                  </a:lnTo>
                  <a:lnTo>
                    <a:pt x="3863" y="291527"/>
                  </a:lnTo>
                  <a:lnTo>
                    <a:pt x="6180" y="277370"/>
                  </a:lnTo>
                  <a:lnTo>
                    <a:pt x="8846" y="262468"/>
                  </a:lnTo>
                  <a:lnTo>
                    <a:pt x="11770" y="247049"/>
                  </a:lnTo>
                  <a:lnTo>
                    <a:pt x="14877" y="231551"/>
                  </a:lnTo>
                  <a:lnTo>
                    <a:pt x="18113" y="216236"/>
                  </a:lnTo>
                  <a:lnTo>
                    <a:pt x="21436" y="201020"/>
                  </a:lnTo>
                  <a:lnTo>
                    <a:pt x="24821" y="185585"/>
                  </a:lnTo>
                  <a:lnTo>
                    <a:pt x="28242" y="169761"/>
                  </a:lnTo>
                  <a:lnTo>
                    <a:pt x="31522" y="153692"/>
                  </a:lnTo>
                  <a:lnTo>
                    <a:pt x="34345" y="137744"/>
                  </a:lnTo>
                  <a:lnTo>
                    <a:pt x="36585" y="122152"/>
                  </a:lnTo>
                  <a:lnTo>
                    <a:pt x="38619" y="107939"/>
                  </a:lnTo>
                  <a:lnTo>
                    <a:pt x="41855" y="96995"/>
                  </a:lnTo>
                  <a:lnTo>
                    <a:pt x="46749" y="90669"/>
                  </a:lnTo>
                  <a:lnTo>
                    <a:pt x="51869" y="89450"/>
                  </a:lnTo>
                  <a:lnTo>
                    <a:pt x="56674" y="92583"/>
                  </a:lnTo>
                  <a:lnTo>
                    <a:pt x="61124" y="98849"/>
                  </a:lnTo>
                  <a:lnTo>
                    <a:pt x="65291" y="107015"/>
                  </a:lnTo>
                  <a:lnTo>
                    <a:pt x="69252" y="116241"/>
                  </a:lnTo>
                  <a:lnTo>
                    <a:pt x="73069" y="126044"/>
                  </a:lnTo>
                  <a:lnTo>
                    <a:pt x="76786" y="136161"/>
                  </a:lnTo>
                  <a:lnTo>
                    <a:pt x="80444" y="146442"/>
                  </a:lnTo>
                  <a:lnTo>
                    <a:pt x="84393" y="156484"/>
                  </a:lnTo>
                  <a:lnTo>
                    <a:pt x="89262" y="165630"/>
                  </a:lnTo>
                  <a:lnTo>
                    <a:pt x="95320" y="173590"/>
                  </a:lnTo>
                  <a:lnTo>
                    <a:pt x="102509" y="180089"/>
                  </a:lnTo>
                  <a:lnTo>
                    <a:pt x="110630" y="184707"/>
                  </a:lnTo>
                  <a:lnTo>
                    <a:pt x="119455" y="187394"/>
                  </a:lnTo>
                  <a:lnTo>
                    <a:pt x="128464" y="188081"/>
                  </a:lnTo>
                  <a:lnTo>
                    <a:pt x="136891" y="186505"/>
                  </a:lnTo>
                  <a:lnTo>
                    <a:pt x="144366" y="182743"/>
                  </a:lnTo>
                  <a:lnTo>
                    <a:pt x="150874" y="177135"/>
                  </a:lnTo>
                  <a:lnTo>
                    <a:pt x="156560" y="170091"/>
                  </a:lnTo>
                  <a:lnTo>
                    <a:pt x="161614" y="161988"/>
                  </a:lnTo>
                  <a:lnTo>
                    <a:pt x="166366" y="153127"/>
                  </a:lnTo>
                  <a:lnTo>
                    <a:pt x="171259" y="143734"/>
                  </a:lnTo>
                  <a:lnTo>
                    <a:pt x="176517" y="133966"/>
                  </a:lnTo>
                  <a:lnTo>
                    <a:pt x="182018" y="123612"/>
                  </a:lnTo>
                  <a:lnTo>
                    <a:pt x="187405" y="112135"/>
                  </a:lnTo>
                  <a:lnTo>
                    <a:pt x="192471" y="99339"/>
                  </a:lnTo>
                  <a:lnTo>
                    <a:pt x="197176" y="85489"/>
                  </a:lnTo>
                  <a:lnTo>
                    <a:pt x="201562" y="71121"/>
                  </a:lnTo>
                  <a:lnTo>
                    <a:pt x="205691" y="56604"/>
                  </a:lnTo>
                  <a:lnTo>
                    <a:pt x="209464" y="42111"/>
                  </a:lnTo>
                  <a:lnTo>
                    <a:pt x="212625" y="27701"/>
                  </a:lnTo>
                  <a:lnTo>
                    <a:pt x="215086" y="13479"/>
                  </a:lnTo>
                  <a:lnTo>
                    <a:pt x="216881" y="2865"/>
                  </a:lnTo>
                  <a:lnTo>
                    <a:pt x="217813" y="0"/>
                  </a:lnTo>
                  <a:lnTo>
                    <a:pt x="217596" y="3331"/>
                  </a:lnTo>
                  <a:lnTo>
                    <a:pt x="216548" y="10823"/>
                  </a:lnTo>
                  <a:lnTo>
                    <a:pt x="215243" y="21270"/>
                  </a:lnTo>
                  <a:lnTo>
                    <a:pt x="214035" y="33860"/>
                  </a:lnTo>
                  <a:lnTo>
                    <a:pt x="213055" y="47986"/>
                  </a:lnTo>
                  <a:lnTo>
                    <a:pt x="212313" y="63194"/>
                  </a:lnTo>
                  <a:lnTo>
                    <a:pt x="211775" y="79153"/>
                  </a:lnTo>
                  <a:lnTo>
                    <a:pt x="211394" y="95626"/>
                  </a:lnTo>
                  <a:lnTo>
                    <a:pt x="211130" y="112451"/>
                  </a:lnTo>
                  <a:lnTo>
                    <a:pt x="210953" y="129504"/>
                  </a:lnTo>
                  <a:lnTo>
                    <a:pt x="211002" y="146380"/>
                  </a:lnTo>
                  <a:lnTo>
                    <a:pt x="211567" y="162413"/>
                  </a:lnTo>
                  <a:lnTo>
                    <a:pt x="212759" y="177318"/>
                  </a:lnTo>
                  <a:lnTo>
                    <a:pt x="214374" y="191462"/>
                  </a:lnTo>
                  <a:lnTo>
                    <a:pt x="215996" y="205648"/>
                  </a:lnTo>
                  <a:lnTo>
                    <a:pt x="217387" y="220347"/>
                  </a:lnTo>
                  <a:lnTo>
                    <a:pt x="218641" y="235680"/>
                  </a:lnTo>
                  <a:lnTo>
                    <a:pt x="220090" y="251593"/>
                  </a:lnTo>
                  <a:lnTo>
                    <a:pt x="221911" y="267957"/>
                  </a:lnTo>
                  <a:lnTo>
                    <a:pt x="223975" y="284285"/>
                  </a:lnTo>
                  <a:lnTo>
                    <a:pt x="226123" y="301557"/>
                  </a:lnTo>
                  <a:lnTo>
                    <a:pt x="228548" y="323526"/>
                  </a:lnTo>
                  <a:lnTo>
                    <a:pt x="231627" y="3566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84023" y="471880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4" y="34458"/>
                  </a:lnTo>
                  <a:lnTo>
                    <a:pt x="177" y="46447"/>
                  </a:lnTo>
                  <a:lnTo>
                    <a:pt x="826" y="58458"/>
                  </a:lnTo>
                  <a:lnTo>
                    <a:pt x="2074" y="70252"/>
                  </a:lnTo>
                  <a:lnTo>
                    <a:pt x="3736" y="81500"/>
                  </a:lnTo>
                  <a:lnTo>
                    <a:pt x="5562" y="92926"/>
                  </a:lnTo>
                  <a:lnTo>
                    <a:pt x="7716" y="10664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73494" y="45819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92002" y="4592464"/>
              <a:ext cx="126499" cy="200042"/>
            </a:xfrm>
            <a:custGeom>
              <a:avLst/>
              <a:gdLst/>
              <a:ahLst/>
              <a:cxnLst/>
              <a:rect l="0" t="0" r="0" b="0"/>
              <a:pathLst>
                <a:path w="126499" h="200042">
                  <a:moveTo>
                    <a:pt x="92062" y="0"/>
                  </a:moveTo>
                  <a:lnTo>
                    <a:pt x="83261" y="2934"/>
                  </a:lnTo>
                  <a:lnTo>
                    <a:pt x="74914" y="5716"/>
                  </a:lnTo>
                  <a:lnTo>
                    <a:pt x="66220" y="8621"/>
                  </a:lnTo>
                  <a:lnTo>
                    <a:pt x="57272" y="11834"/>
                  </a:lnTo>
                  <a:lnTo>
                    <a:pt x="48425" y="15647"/>
                  </a:lnTo>
                  <a:lnTo>
                    <a:pt x="39887" y="20164"/>
                  </a:lnTo>
                  <a:lnTo>
                    <a:pt x="31698" y="25328"/>
                  </a:lnTo>
                  <a:lnTo>
                    <a:pt x="23821" y="31015"/>
                  </a:lnTo>
                  <a:lnTo>
                    <a:pt x="16204" y="37105"/>
                  </a:lnTo>
                  <a:lnTo>
                    <a:pt x="9277" y="43651"/>
                  </a:lnTo>
                  <a:lnTo>
                    <a:pt x="3909" y="50876"/>
                  </a:lnTo>
                  <a:lnTo>
                    <a:pt x="481" y="58838"/>
                  </a:lnTo>
                  <a:lnTo>
                    <a:pt x="0" y="67095"/>
                  </a:lnTo>
                  <a:lnTo>
                    <a:pt x="3159" y="74101"/>
                  </a:lnTo>
                  <a:lnTo>
                    <a:pt x="8815" y="78615"/>
                  </a:lnTo>
                  <a:lnTo>
                    <a:pt x="16456" y="81170"/>
                  </a:lnTo>
                  <a:lnTo>
                    <a:pt x="25762" y="82559"/>
                  </a:lnTo>
                  <a:lnTo>
                    <a:pt x="36233" y="83476"/>
                  </a:lnTo>
                  <a:lnTo>
                    <a:pt x="47238" y="84528"/>
                  </a:lnTo>
                  <a:lnTo>
                    <a:pt x="58371" y="86002"/>
                  </a:lnTo>
                  <a:lnTo>
                    <a:pt x="69452" y="87952"/>
                  </a:lnTo>
                  <a:lnTo>
                    <a:pt x="80424" y="90320"/>
                  </a:lnTo>
                  <a:lnTo>
                    <a:pt x="91272" y="93032"/>
                  </a:lnTo>
                  <a:lnTo>
                    <a:pt x="101523" y="96493"/>
                  </a:lnTo>
                  <a:lnTo>
                    <a:pt x="110276" y="101558"/>
                  </a:lnTo>
                  <a:lnTo>
                    <a:pt x="117158" y="108557"/>
                  </a:lnTo>
                  <a:lnTo>
                    <a:pt x="122118" y="117190"/>
                  </a:lnTo>
                  <a:lnTo>
                    <a:pt x="125163" y="126819"/>
                  </a:lnTo>
                  <a:lnTo>
                    <a:pt x="126498" y="136953"/>
                  </a:lnTo>
                  <a:lnTo>
                    <a:pt x="126126" y="146991"/>
                  </a:lnTo>
                  <a:lnTo>
                    <a:pt x="123764" y="156184"/>
                  </a:lnTo>
                  <a:lnTo>
                    <a:pt x="119435" y="164204"/>
                  </a:lnTo>
                  <a:lnTo>
                    <a:pt x="113259" y="170925"/>
                  </a:lnTo>
                  <a:lnTo>
                    <a:pt x="105295" y="176230"/>
                  </a:lnTo>
                  <a:lnTo>
                    <a:pt x="95756" y="180213"/>
                  </a:lnTo>
                  <a:lnTo>
                    <a:pt x="85115" y="183264"/>
                  </a:lnTo>
                  <a:lnTo>
                    <a:pt x="73989" y="185944"/>
                  </a:lnTo>
                  <a:lnTo>
                    <a:pt x="62783" y="188603"/>
                  </a:lnTo>
                  <a:lnTo>
                    <a:pt x="52123" y="191234"/>
                  </a:lnTo>
                  <a:lnTo>
                    <a:pt x="41896" y="193826"/>
                  </a:lnTo>
                  <a:lnTo>
                    <a:pt x="31211" y="196614"/>
                  </a:lnTo>
                  <a:lnTo>
                    <a:pt x="18363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70289" y="4571407"/>
              <a:ext cx="144627" cy="178986"/>
            </a:xfrm>
            <a:custGeom>
              <a:avLst/>
              <a:gdLst/>
              <a:ahLst/>
              <a:cxnLst/>
              <a:rect l="0" t="0" r="0" b="0"/>
              <a:pathLst>
                <a:path w="144627" h="178986">
                  <a:moveTo>
                    <a:pt x="92760" y="0"/>
                  </a:moveTo>
                  <a:lnTo>
                    <a:pt x="83958" y="2934"/>
                  </a:lnTo>
                  <a:lnTo>
                    <a:pt x="75612" y="5716"/>
                  </a:lnTo>
                  <a:lnTo>
                    <a:pt x="66918" y="8620"/>
                  </a:lnTo>
                  <a:lnTo>
                    <a:pt x="57970" y="11834"/>
                  </a:lnTo>
                  <a:lnTo>
                    <a:pt x="49123" y="15647"/>
                  </a:lnTo>
                  <a:lnTo>
                    <a:pt x="40584" y="20164"/>
                  </a:lnTo>
                  <a:lnTo>
                    <a:pt x="32396" y="25327"/>
                  </a:lnTo>
                  <a:lnTo>
                    <a:pt x="24518" y="31015"/>
                  </a:lnTo>
                  <a:lnTo>
                    <a:pt x="16902" y="37105"/>
                  </a:lnTo>
                  <a:lnTo>
                    <a:pt x="9974" y="43650"/>
                  </a:lnTo>
                  <a:lnTo>
                    <a:pt x="4606" y="50876"/>
                  </a:lnTo>
                  <a:lnTo>
                    <a:pt x="1160" y="58834"/>
                  </a:lnTo>
                  <a:lnTo>
                    <a:pt x="0" y="66957"/>
                  </a:lnTo>
                  <a:lnTo>
                    <a:pt x="1723" y="74191"/>
                  </a:lnTo>
                  <a:lnTo>
                    <a:pt x="6370" y="80015"/>
                  </a:lnTo>
                  <a:lnTo>
                    <a:pt x="13541" y="84415"/>
                  </a:lnTo>
                  <a:lnTo>
                    <a:pt x="22697" y="87607"/>
                  </a:lnTo>
                  <a:lnTo>
                    <a:pt x="33330" y="89869"/>
                  </a:lnTo>
                  <a:lnTo>
                    <a:pt x="45023" y="91611"/>
                  </a:lnTo>
                  <a:lnTo>
                    <a:pt x="57462" y="93336"/>
                  </a:lnTo>
                  <a:lnTo>
                    <a:pt x="70410" y="95323"/>
                  </a:lnTo>
                  <a:lnTo>
                    <a:pt x="83544" y="97645"/>
                  </a:lnTo>
                  <a:lnTo>
                    <a:pt x="96441" y="100277"/>
                  </a:lnTo>
                  <a:lnTo>
                    <a:pt x="108882" y="103172"/>
                  </a:lnTo>
                  <a:lnTo>
                    <a:pt x="120354" y="106760"/>
                  </a:lnTo>
                  <a:lnTo>
                    <a:pt x="130003" y="111910"/>
                  </a:lnTo>
                  <a:lnTo>
                    <a:pt x="137512" y="118958"/>
                  </a:lnTo>
                  <a:lnTo>
                    <a:pt x="142571" y="127284"/>
                  </a:lnTo>
                  <a:lnTo>
                    <a:pt x="144626" y="135643"/>
                  </a:lnTo>
                  <a:lnTo>
                    <a:pt x="143672" y="143297"/>
                  </a:lnTo>
                  <a:lnTo>
                    <a:pt x="140136" y="150042"/>
                  </a:lnTo>
                  <a:lnTo>
                    <a:pt x="134574" y="155946"/>
                  </a:lnTo>
                  <a:lnTo>
                    <a:pt x="127503" y="161166"/>
                  </a:lnTo>
                  <a:lnTo>
                    <a:pt x="119184" y="165705"/>
                  </a:lnTo>
                  <a:lnTo>
                    <a:pt x="109633" y="169396"/>
                  </a:lnTo>
                  <a:lnTo>
                    <a:pt x="98962" y="172220"/>
                  </a:lnTo>
                  <a:lnTo>
                    <a:pt x="87595" y="174294"/>
                  </a:lnTo>
                  <a:lnTo>
                    <a:pt x="74873" y="175994"/>
                  </a:lnTo>
                  <a:lnTo>
                    <a:pt x="57443" y="177472"/>
                  </a:lnTo>
                  <a:lnTo>
                    <a:pt x="29589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152736" y="4602993"/>
              <a:ext cx="104080" cy="133597"/>
            </a:xfrm>
            <a:custGeom>
              <a:avLst/>
              <a:gdLst/>
              <a:ahLst/>
              <a:cxnLst/>
              <a:rect l="0" t="0" r="0" b="0"/>
              <a:pathLst>
                <a:path w="104080" h="133597">
                  <a:moveTo>
                    <a:pt x="47183" y="0"/>
                  </a:moveTo>
                  <a:lnTo>
                    <a:pt x="41316" y="5934"/>
                  </a:lnTo>
                  <a:lnTo>
                    <a:pt x="35751" y="12139"/>
                  </a:lnTo>
                  <a:lnTo>
                    <a:pt x="29957" y="19235"/>
                  </a:lnTo>
                  <a:lnTo>
                    <a:pt x="24049" y="27175"/>
                  </a:lnTo>
                  <a:lnTo>
                    <a:pt x="18367" y="35822"/>
                  </a:lnTo>
                  <a:lnTo>
                    <a:pt x="13097" y="45020"/>
                  </a:lnTo>
                  <a:lnTo>
                    <a:pt x="8419" y="54793"/>
                  </a:lnTo>
                  <a:lnTo>
                    <a:pt x="4582" y="65331"/>
                  </a:lnTo>
                  <a:lnTo>
                    <a:pt x="1647" y="76668"/>
                  </a:lnTo>
                  <a:lnTo>
                    <a:pt x="0" y="88382"/>
                  </a:lnTo>
                  <a:lnTo>
                    <a:pt x="401" y="99711"/>
                  </a:lnTo>
                  <a:lnTo>
                    <a:pt x="3081" y="110241"/>
                  </a:lnTo>
                  <a:lnTo>
                    <a:pt x="7814" y="119429"/>
                  </a:lnTo>
                  <a:lnTo>
                    <a:pt x="14195" y="126464"/>
                  </a:lnTo>
                  <a:lnTo>
                    <a:pt x="21818" y="131110"/>
                  </a:lnTo>
                  <a:lnTo>
                    <a:pt x="30341" y="133448"/>
                  </a:lnTo>
                  <a:lnTo>
                    <a:pt x="39498" y="133596"/>
                  </a:lnTo>
                  <a:lnTo>
                    <a:pt x="49090" y="131848"/>
                  </a:lnTo>
                  <a:lnTo>
                    <a:pt x="58817" y="128594"/>
                  </a:lnTo>
                  <a:lnTo>
                    <a:pt x="68273" y="124211"/>
                  </a:lnTo>
                  <a:lnTo>
                    <a:pt x="77255" y="119003"/>
                  </a:lnTo>
                  <a:lnTo>
                    <a:pt x="85422" y="112881"/>
                  </a:lnTo>
                  <a:lnTo>
                    <a:pt x="92230" y="105411"/>
                  </a:lnTo>
                  <a:lnTo>
                    <a:pt x="97506" y="96460"/>
                  </a:lnTo>
                  <a:lnTo>
                    <a:pt x="101235" y="86347"/>
                  </a:lnTo>
                  <a:lnTo>
                    <a:pt x="103380" y="75640"/>
                  </a:lnTo>
                  <a:lnTo>
                    <a:pt x="104079" y="64744"/>
                  </a:lnTo>
                  <a:lnTo>
                    <a:pt x="103368" y="54109"/>
                  </a:lnTo>
                  <a:lnTo>
                    <a:pt x="100812" y="43165"/>
                  </a:lnTo>
                  <a:lnTo>
                    <a:pt x="93952" y="29839"/>
                  </a:lnTo>
                  <a:lnTo>
                    <a:pt x="7876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321653" y="4571407"/>
              <a:ext cx="94954" cy="144257"/>
            </a:xfrm>
            <a:custGeom>
              <a:avLst/>
              <a:gdLst/>
              <a:ahLst/>
              <a:cxnLst/>
              <a:rect l="0" t="0" r="0" b="0"/>
              <a:pathLst>
                <a:path w="94954" h="144257">
                  <a:moveTo>
                    <a:pt x="4608" y="42114"/>
                  </a:moveTo>
                  <a:lnTo>
                    <a:pt x="1808" y="50982"/>
                  </a:lnTo>
                  <a:lnTo>
                    <a:pt x="307" y="59969"/>
                  </a:lnTo>
                  <a:lnTo>
                    <a:pt x="0" y="69960"/>
                  </a:lnTo>
                  <a:lnTo>
                    <a:pt x="679" y="80768"/>
                  </a:lnTo>
                  <a:lnTo>
                    <a:pt x="2147" y="91931"/>
                  </a:lnTo>
                  <a:lnTo>
                    <a:pt x="4225" y="103127"/>
                  </a:lnTo>
                  <a:lnTo>
                    <a:pt x="7080" y="113894"/>
                  </a:lnTo>
                  <a:lnTo>
                    <a:pt x="11200" y="123582"/>
                  </a:lnTo>
                  <a:lnTo>
                    <a:pt x="16744" y="131927"/>
                  </a:lnTo>
                  <a:lnTo>
                    <a:pt x="23415" y="138527"/>
                  </a:lnTo>
                  <a:lnTo>
                    <a:pt x="30656" y="142687"/>
                  </a:lnTo>
                  <a:lnTo>
                    <a:pt x="38081" y="144256"/>
                  </a:lnTo>
                  <a:lnTo>
                    <a:pt x="45505" y="143378"/>
                  </a:lnTo>
                  <a:lnTo>
                    <a:pt x="52863" y="140214"/>
                  </a:lnTo>
                  <a:lnTo>
                    <a:pt x="60137" y="135085"/>
                  </a:lnTo>
                  <a:lnTo>
                    <a:pt x="67173" y="128238"/>
                  </a:lnTo>
                  <a:lnTo>
                    <a:pt x="73679" y="119757"/>
                  </a:lnTo>
                  <a:lnTo>
                    <a:pt x="79534" y="109834"/>
                  </a:lnTo>
                  <a:lnTo>
                    <a:pt x="84619" y="98750"/>
                  </a:lnTo>
                  <a:lnTo>
                    <a:pt x="88737" y="86787"/>
                  </a:lnTo>
                  <a:lnTo>
                    <a:pt x="91872" y="74194"/>
                  </a:lnTo>
                  <a:lnTo>
                    <a:pt x="93971" y="61380"/>
                  </a:lnTo>
                  <a:lnTo>
                    <a:pt x="94953" y="47454"/>
                  </a:lnTo>
                  <a:lnTo>
                    <a:pt x="93789" y="28961"/>
                  </a:lnTo>
                  <a:lnTo>
                    <a:pt x="888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73660" y="4539822"/>
              <a:ext cx="84229" cy="145676"/>
            </a:xfrm>
            <a:custGeom>
              <a:avLst/>
              <a:gdLst/>
              <a:ahLst/>
              <a:cxnLst/>
              <a:rect l="0" t="0" r="0" b="0"/>
              <a:pathLst>
                <a:path w="84229" h="145676">
                  <a:moveTo>
                    <a:pt x="0" y="73699"/>
                  </a:moveTo>
                  <a:lnTo>
                    <a:pt x="2934" y="82567"/>
                  </a:lnTo>
                  <a:lnTo>
                    <a:pt x="5716" y="91554"/>
                  </a:lnTo>
                  <a:lnTo>
                    <a:pt x="8616" y="101545"/>
                  </a:lnTo>
                  <a:lnTo>
                    <a:pt x="11656" y="112353"/>
                  </a:lnTo>
                  <a:lnTo>
                    <a:pt x="14821" y="123516"/>
                  </a:lnTo>
                  <a:lnTo>
                    <a:pt x="18060" y="134650"/>
                  </a:lnTo>
                  <a:lnTo>
                    <a:pt x="20475" y="143089"/>
                  </a:lnTo>
                  <a:lnTo>
                    <a:pt x="21007" y="145675"/>
                  </a:lnTo>
                  <a:lnTo>
                    <a:pt x="20057" y="143481"/>
                  </a:lnTo>
                  <a:lnTo>
                    <a:pt x="18159" y="138172"/>
                  </a:lnTo>
                  <a:lnTo>
                    <a:pt x="15670" y="130927"/>
                  </a:lnTo>
                  <a:lnTo>
                    <a:pt x="12818" y="122479"/>
                  </a:lnTo>
                  <a:lnTo>
                    <a:pt x="9903" y="113115"/>
                  </a:lnTo>
                  <a:lnTo>
                    <a:pt x="7316" y="102804"/>
                  </a:lnTo>
                  <a:lnTo>
                    <a:pt x="5249" y="91591"/>
                  </a:lnTo>
                  <a:lnTo>
                    <a:pt x="4028" y="79780"/>
                  </a:lnTo>
                  <a:lnTo>
                    <a:pt x="4190" y="67847"/>
                  </a:lnTo>
                  <a:lnTo>
                    <a:pt x="5894" y="56080"/>
                  </a:lnTo>
                  <a:lnTo>
                    <a:pt x="8988" y="44738"/>
                  </a:lnTo>
                  <a:lnTo>
                    <a:pt x="13199" y="34121"/>
                  </a:lnTo>
                  <a:lnTo>
                    <a:pt x="18260" y="24328"/>
                  </a:lnTo>
                  <a:lnTo>
                    <a:pt x="24266" y="15770"/>
                  </a:lnTo>
                  <a:lnTo>
                    <a:pt x="31653" y="9224"/>
                  </a:lnTo>
                  <a:lnTo>
                    <a:pt x="40529" y="4929"/>
                  </a:lnTo>
                  <a:lnTo>
                    <a:pt x="50123" y="2503"/>
                  </a:lnTo>
                  <a:lnTo>
                    <a:pt x="59892" y="968"/>
                  </a:lnTo>
                  <a:lnTo>
                    <a:pt x="70697" y="19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21059" y="4613521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0" y="0"/>
                  </a:moveTo>
                  <a:lnTo>
                    <a:pt x="5801" y="8802"/>
                  </a:lnTo>
                  <a:lnTo>
                    <a:pt x="10725" y="17149"/>
                  </a:lnTo>
                  <a:lnTo>
                    <a:pt x="15223" y="25847"/>
                  </a:lnTo>
                  <a:lnTo>
                    <a:pt x="19284" y="35089"/>
                  </a:lnTo>
                  <a:lnTo>
                    <a:pt x="23092" y="46279"/>
                  </a:lnTo>
                  <a:lnTo>
                    <a:pt x="26982" y="63761"/>
                  </a:lnTo>
                  <a:lnTo>
                    <a:pt x="31586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642116" y="44345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940183" y="4413480"/>
              <a:ext cx="17789" cy="315856"/>
            </a:xfrm>
            <a:custGeom>
              <a:avLst/>
              <a:gdLst/>
              <a:ahLst/>
              <a:cxnLst/>
              <a:rect l="0" t="0" r="0" b="0"/>
              <a:pathLst>
                <a:path w="17789" h="315856">
                  <a:moveTo>
                    <a:pt x="17788" y="0"/>
                  </a:moveTo>
                  <a:lnTo>
                    <a:pt x="14854" y="11802"/>
                  </a:lnTo>
                  <a:lnTo>
                    <a:pt x="12072" y="23571"/>
                  </a:lnTo>
                  <a:lnTo>
                    <a:pt x="9177" y="36461"/>
                  </a:lnTo>
                  <a:lnTo>
                    <a:pt x="6310" y="50310"/>
                  </a:lnTo>
                  <a:lnTo>
                    <a:pt x="3793" y="64638"/>
                  </a:lnTo>
                  <a:lnTo>
                    <a:pt x="1787" y="79111"/>
                  </a:lnTo>
                  <a:lnTo>
                    <a:pt x="447" y="93734"/>
                  </a:lnTo>
                  <a:lnTo>
                    <a:pt x="0" y="108758"/>
                  </a:lnTo>
                  <a:lnTo>
                    <a:pt x="476" y="124301"/>
                  </a:lnTo>
                  <a:lnTo>
                    <a:pt x="1593" y="140179"/>
                  </a:lnTo>
                  <a:lnTo>
                    <a:pt x="2873" y="155997"/>
                  </a:lnTo>
                  <a:lnTo>
                    <a:pt x="4030" y="171530"/>
                  </a:lnTo>
                  <a:lnTo>
                    <a:pt x="5126" y="186724"/>
                  </a:lnTo>
                  <a:lnTo>
                    <a:pt x="6468" y="201613"/>
                  </a:lnTo>
                  <a:lnTo>
                    <a:pt x="8218" y="216258"/>
                  </a:lnTo>
                  <a:lnTo>
                    <a:pt x="10224" y="230721"/>
                  </a:lnTo>
                  <a:lnTo>
                    <a:pt x="12117" y="245051"/>
                  </a:lnTo>
                  <a:lnTo>
                    <a:pt x="13688" y="259271"/>
                  </a:lnTo>
                  <a:lnTo>
                    <a:pt x="14898" y="272802"/>
                  </a:lnTo>
                  <a:lnTo>
                    <a:pt x="15916" y="285808"/>
                  </a:lnTo>
                  <a:lnTo>
                    <a:pt x="16828" y="299433"/>
                  </a:lnTo>
                  <a:lnTo>
                    <a:pt x="1778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52686" y="4349026"/>
              <a:ext cx="273742" cy="348724"/>
            </a:xfrm>
            <a:custGeom>
              <a:avLst/>
              <a:gdLst/>
              <a:ahLst/>
              <a:cxnLst/>
              <a:rect l="0" t="0" r="0" b="0"/>
              <a:pathLst>
                <a:path w="273742" h="348724">
                  <a:moveTo>
                    <a:pt x="0" y="74982"/>
                  </a:moveTo>
                  <a:lnTo>
                    <a:pt x="3001" y="66248"/>
                  </a:lnTo>
                  <a:lnTo>
                    <a:pt x="6423" y="58541"/>
                  </a:lnTo>
                  <a:lnTo>
                    <a:pt x="10624" y="51139"/>
                  </a:lnTo>
                  <a:lnTo>
                    <a:pt x="15697" y="43878"/>
                  </a:lnTo>
                  <a:lnTo>
                    <a:pt x="21827" y="36700"/>
                  </a:lnTo>
                  <a:lnTo>
                    <a:pt x="29015" y="29578"/>
                  </a:lnTo>
                  <a:lnTo>
                    <a:pt x="37275" y="22661"/>
                  </a:lnTo>
                  <a:lnTo>
                    <a:pt x="46718" y="16243"/>
                  </a:lnTo>
                  <a:lnTo>
                    <a:pt x="57287" y="10454"/>
                  </a:lnTo>
                  <a:lnTo>
                    <a:pt x="68637" y="5585"/>
                  </a:lnTo>
                  <a:lnTo>
                    <a:pt x="80247" y="2145"/>
                  </a:lnTo>
                  <a:lnTo>
                    <a:pt x="91793" y="283"/>
                  </a:lnTo>
                  <a:lnTo>
                    <a:pt x="103156" y="0"/>
                  </a:lnTo>
                  <a:lnTo>
                    <a:pt x="114317" y="1323"/>
                  </a:lnTo>
                  <a:lnTo>
                    <a:pt x="125298" y="4105"/>
                  </a:lnTo>
                  <a:lnTo>
                    <a:pt x="135807" y="8242"/>
                  </a:lnTo>
                  <a:lnTo>
                    <a:pt x="145266" y="13760"/>
                  </a:lnTo>
                  <a:lnTo>
                    <a:pt x="153444" y="20542"/>
                  </a:lnTo>
                  <a:lnTo>
                    <a:pt x="160428" y="28366"/>
                  </a:lnTo>
                  <a:lnTo>
                    <a:pt x="166435" y="36988"/>
                  </a:lnTo>
                  <a:lnTo>
                    <a:pt x="171687" y="46198"/>
                  </a:lnTo>
                  <a:lnTo>
                    <a:pt x="175893" y="55991"/>
                  </a:lnTo>
                  <a:lnTo>
                    <a:pt x="178289" y="66551"/>
                  </a:lnTo>
                  <a:lnTo>
                    <a:pt x="178614" y="77915"/>
                  </a:lnTo>
                  <a:lnTo>
                    <a:pt x="177374" y="89987"/>
                  </a:lnTo>
                  <a:lnTo>
                    <a:pt x="175548" y="102623"/>
                  </a:lnTo>
                  <a:lnTo>
                    <a:pt x="173769" y="115681"/>
                  </a:lnTo>
                  <a:lnTo>
                    <a:pt x="172290" y="129042"/>
                  </a:lnTo>
                  <a:lnTo>
                    <a:pt x="171157" y="142619"/>
                  </a:lnTo>
                  <a:lnTo>
                    <a:pt x="170324" y="156339"/>
                  </a:lnTo>
                  <a:lnTo>
                    <a:pt x="169562" y="169992"/>
                  </a:lnTo>
                  <a:lnTo>
                    <a:pt x="168503" y="183239"/>
                  </a:lnTo>
                  <a:lnTo>
                    <a:pt x="166968" y="195929"/>
                  </a:lnTo>
                  <a:lnTo>
                    <a:pt x="164950" y="208077"/>
                  </a:lnTo>
                  <a:lnTo>
                    <a:pt x="162522" y="219776"/>
                  </a:lnTo>
                  <a:lnTo>
                    <a:pt x="159769" y="231120"/>
                  </a:lnTo>
                  <a:lnTo>
                    <a:pt x="156446" y="241875"/>
                  </a:lnTo>
                  <a:lnTo>
                    <a:pt x="152005" y="251499"/>
                  </a:lnTo>
                  <a:lnTo>
                    <a:pt x="146237" y="259744"/>
                  </a:lnTo>
                  <a:lnTo>
                    <a:pt x="139243" y="265182"/>
                  </a:lnTo>
                  <a:lnTo>
                    <a:pt x="132255" y="265955"/>
                  </a:lnTo>
                  <a:lnTo>
                    <a:pt x="128055" y="263133"/>
                  </a:lnTo>
                  <a:lnTo>
                    <a:pt x="128032" y="259454"/>
                  </a:lnTo>
                  <a:lnTo>
                    <a:pt x="131098" y="257395"/>
                  </a:lnTo>
                  <a:lnTo>
                    <a:pt x="135976" y="257895"/>
                  </a:lnTo>
                  <a:lnTo>
                    <a:pt x="141841" y="260911"/>
                  </a:lnTo>
                  <a:lnTo>
                    <a:pt x="148232" y="266017"/>
                  </a:lnTo>
                  <a:lnTo>
                    <a:pt x="154904" y="272727"/>
                  </a:lnTo>
                  <a:lnTo>
                    <a:pt x="161731" y="280605"/>
                  </a:lnTo>
                  <a:lnTo>
                    <a:pt x="168809" y="289147"/>
                  </a:lnTo>
                  <a:lnTo>
                    <a:pt x="176410" y="297793"/>
                  </a:lnTo>
                  <a:lnTo>
                    <a:pt x="184641" y="306230"/>
                  </a:lnTo>
                  <a:lnTo>
                    <a:pt x="193461" y="314197"/>
                  </a:lnTo>
                  <a:lnTo>
                    <a:pt x="202761" y="321403"/>
                  </a:lnTo>
                  <a:lnTo>
                    <a:pt x="212422" y="327765"/>
                  </a:lnTo>
                  <a:lnTo>
                    <a:pt x="222273" y="333224"/>
                  </a:lnTo>
                  <a:lnTo>
                    <a:pt x="233276" y="338185"/>
                  </a:lnTo>
                  <a:lnTo>
                    <a:pt x="248631" y="343084"/>
                  </a:lnTo>
                  <a:lnTo>
                    <a:pt x="273741" y="348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63933" y="4592464"/>
              <a:ext cx="15138" cy="115815"/>
            </a:xfrm>
            <a:custGeom>
              <a:avLst/>
              <a:gdLst/>
              <a:ahLst/>
              <a:cxnLst/>
              <a:rect l="0" t="0" r="0" b="0"/>
              <a:pathLst>
                <a:path w="15138" h="115815">
                  <a:moveTo>
                    <a:pt x="4608" y="0"/>
                  </a:moveTo>
                  <a:lnTo>
                    <a:pt x="1808" y="8869"/>
                  </a:lnTo>
                  <a:lnTo>
                    <a:pt x="306" y="17856"/>
                  </a:lnTo>
                  <a:lnTo>
                    <a:pt x="0" y="27846"/>
                  </a:lnTo>
                  <a:lnTo>
                    <a:pt x="679" y="38654"/>
                  </a:lnTo>
                  <a:lnTo>
                    <a:pt x="2147" y="49817"/>
                  </a:lnTo>
                  <a:lnTo>
                    <a:pt x="4211" y="61013"/>
                  </a:lnTo>
                  <a:lnTo>
                    <a:pt x="6558" y="71847"/>
                  </a:lnTo>
                  <a:lnTo>
                    <a:pt x="8987" y="82942"/>
                  </a:lnTo>
                  <a:lnTo>
                    <a:pt x="11706" y="96389"/>
                  </a:lnTo>
                  <a:lnTo>
                    <a:pt x="1513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158013" y="44766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52769" y="4529294"/>
              <a:ext cx="105286" cy="156681"/>
            </a:xfrm>
            <a:custGeom>
              <a:avLst/>
              <a:gdLst/>
              <a:ahLst/>
              <a:cxnLst/>
              <a:rect l="0" t="0" r="0" b="0"/>
              <a:pathLst>
                <a:path w="105286" h="156681">
                  <a:moveTo>
                    <a:pt x="0" y="42114"/>
                  </a:moveTo>
                  <a:lnTo>
                    <a:pt x="3001" y="50915"/>
                  </a:lnTo>
                  <a:lnTo>
                    <a:pt x="6423" y="59262"/>
                  </a:lnTo>
                  <a:lnTo>
                    <a:pt x="10619" y="67961"/>
                  </a:lnTo>
                  <a:lnTo>
                    <a:pt x="15519" y="77082"/>
                  </a:lnTo>
                  <a:lnTo>
                    <a:pt x="21001" y="86576"/>
                  </a:lnTo>
                  <a:lnTo>
                    <a:pt x="26931" y="96364"/>
                  </a:lnTo>
                  <a:lnTo>
                    <a:pt x="33193" y="106205"/>
                  </a:lnTo>
                  <a:lnTo>
                    <a:pt x="39691" y="115731"/>
                  </a:lnTo>
                  <a:lnTo>
                    <a:pt x="46356" y="124763"/>
                  </a:lnTo>
                  <a:lnTo>
                    <a:pt x="53134" y="133302"/>
                  </a:lnTo>
                  <a:lnTo>
                    <a:pt x="59991" y="141424"/>
                  </a:lnTo>
                  <a:lnTo>
                    <a:pt x="66904" y="149176"/>
                  </a:lnTo>
                  <a:lnTo>
                    <a:pt x="73939" y="155044"/>
                  </a:lnTo>
                  <a:lnTo>
                    <a:pt x="80432" y="156680"/>
                  </a:lnTo>
                  <a:lnTo>
                    <a:pt x="85428" y="154200"/>
                  </a:lnTo>
                  <a:lnTo>
                    <a:pt x="89336" y="148793"/>
                  </a:lnTo>
                  <a:lnTo>
                    <a:pt x="92727" y="141502"/>
                  </a:lnTo>
                  <a:lnTo>
                    <a:pt x="95781" y="132865"/>
                  </a:lnTo>
                  <a:lnTo>
                    <a:pt x="98347" y="123014"/>
                  </a:lnTo>
                  <a:lnTo>
                    <a:pt x="100353" y="112091"/>
                  </a:lnTo>
                  <a:lnTo>
                    <a:pt x="101845" y="100297"/>
                  </a:lnTo>
                  <a:lnTo>
                    <a:pt x="102916" y="87839"/>
                  </a:lnTo>
                  <a:lnTo>
                    <a:pt x="103668" y="74905"/>
                  </a:lnTo>
                  <a:lnTo>
                    <a:pt x="104190" y="61859"/>
                  </a:lnTo>
                  <a:lnTo>
                    <a:pt x="104603" y="47749"/>
                  </a:lnTo>
                  <a:lnTo>
                    <a:pt x="104947" y="2910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31753" y="4531970"/>
              <a:ext cx="115815" cy="176170"/>
            </a:xfrm>
            <a:custGeom>
              <a:avLst/>
              <a:gdLst/>
              <a:ahLst/>
              <a:cxnLst/>
              <a:rect l="0" t="0" r="0" b="0"/>
              <a:pathLst>
                <a:path w="115815" h="176170">
                  <a:moveTo>
                    <a:pt x="0" y="71023"/>
                  </a:moveTo>
                  <a:lnTo>
                    <a:pt x="5935" y="76823"/>
                  </a:lnTo>
                  <a:lnTo>
                    <a:pt x="12140" y="81747"/>
                  </a:lnTo>
                  <a:lnTo>
                    <a:pt x="19235" y="86236"/>
                  </a:lnTo>
                  <a:lnTo>
                    <a:pt x="27176" y="89939"/>
                  </a:lnTo>
                  <a:lnTo>
                    <a:pt x="35822" y="92007"/>
                  </a:lnTo>
                  <a:lnTo>
                    <a:pt x="45012" y="92109"/>
                  </a:lnTo>
                  <a:lnTo>
                    <a:pt x="54439" y="90385"/>
                  </a:lnTo>
                  <a:lnTo>
                    <a:pt x="63680" y="87171"/>
                  </a:lnTo>
                  <a:lnTo>
                    <a:pt x="72515" y="82821"/>
                  </a:lnTo>
                  <a:lnTo>
                    <a:pt x="80750" y="77478"/>
                  </a:lnTo>
                  <a:lnTo>
                    <a:pt x="88135" y="71077"/>
                  </a:lnTo>
                  <a:lnTo>
                    <a:pt x="94611" y="63666"/>
                  </a:lnTo>
                  <a:lnTo>
                    <a:pt x="99961" y="55403"/>
                  </a:lnTo>
                  <a:lnTo>
                    <a:pt x="103731" y="46479"/>
                  </a:lnTo>
                  <a:lnTo>
                    <a:pt x="105814" y="37076"/>
                  </a:lnTo>
                  <a:lnTo>
                    <a:pt x="106077" y="27661"/>
                  </a:lnTo>
                  <a:lnTo>
                    <a:pt x="104209" y="18952"/>
                  </a:lnTo>
                  <a:lnTo>
                    <a:pt x="100248" y="11299"/>
                  </a:lnTo>
                  <a:lnTo>
                    <a:pt x="94505" y="5179"/>
                  </a:lnTo>
                  <a:lnTo>
                    <a:pt x="87370" y="1349"/>
                  </a:lnTo>
                  <a:lnTo>
                    <a:pt x="79210" y="0"/>
                  </a:lnTo>
                  <a:lnTo>
                    <a:pt x="70480" y="857"/>
                  </a:lnTo>
                  <a:lnTo>
                    <a:pt x="61708" y="3475"/>
                  </a:lnTo>
                  <a:lnTo>
                    <a:pt x="53189" y="7419"/>
                  </a:lnTo>
                  <a:lnTo>
                    <a:pt x="45165" y="12487"/>
                  </a:lnTo>
                  <a:lnTo>
                    <a:pt x="37923" y="18703"/>
                  </a:lnTo>
                  <a:lnTo>
                    <a:pt x="31532" y="25994"/>
                  </a:lnTo>
                  <a:lnTo>
                    <a:pt x="25901" y="34346"/>
                  </a:lnTo>
                  <a:lnTo>
                    <a:pt x="20875" y="43863"/>
                  </a:lnTo>
                  <a:lnTo>
                    <a:pt x="16315" y="54490"/>
                  </a:lnTo>
                  <a:lnTo>
                    <a:pt x="12419" y="66051"/>
                  </a:lnTo>
                  <a:lnTo>
                    <a:pt x="9706" y="78336"/>
                  </a:lnTo>
                  <a:lnTo>
                    <a:pt x="8369" y="91151"/>
                  </a:lnTo>
                  <a:lnTo>
                    <a:pt x="8454" y="104179"/>
                  </a:lnTo>
                  <a:lnTo>
                    <a:pt x="10031" y="116998"/>
                  </a:lnTo>
                  <a:lnTo>
                    <a:pt x="12988" y="129387"/>
                  </a:lnTo>
                  <a:lnTo>
                    <a:pt x="17244" y="140993"/>
                  </a:lnTo>
                  <a:lnTo>
                    <a:pt x="22842" y="151263"/>
                  </a:lnTo>
                  <a:lnTo>
                    <a:pt x="29679" y="160011"/>
                  </a:lnTo>
                  <a:lnTo>
                    <a:pt x="37540" y="167055"/>
                  </a:lnTo>
                  <a:lnTo>
                    <a:pt x="46185" y="172047"/>
                  </a:lnTo>
                  <a:lnTo>
                    <a:pt x="55402" y="174997"/>
                  </a:lnTo>
                  <a:lnTo>
                    <a:pt x="64955" y="176169"/>
                  </a:lnTo>
                  <a:lnTo>
                    <a:pt x="75723" y="175907"/>
                  </a:lnTo>
                  <a:lnTo>
                    <a:pt x="90887" y="173072"/>
                  </a:lnTo>
                  <a:lnTo>
                    <a:pt x="115814" y="1657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21266" y="4466122"/>
              <a:ext cx="136872" cy="245708"/>
            </a:xfrm>
            <a:custGeom>
              <a:avLst/>
              <a:gdLst/>
              <a:ahLst/>
              <a:cxnLst/>
              <a:rect l="0" t="0" r="0" b="0"/>
              <a:pathLst>
                <a:path w="136872" h="245708">
                  <a:moveTo>
                    <a:pt x="0" y="147399"/>
                  </a:moveTo>
                  <a:lnTo>
                    <a:pt x="67" y="159067"/>
                  </a:lnTo>
                  <a:lnTo>
                    <a:pt x="708" y="169556"/>
                  </a:lnTo>
                  <a:lnTo>
                    <a:pt x="2004" y="179858"/>
                  </a:lnTo>
                  <a:lnTo>
                    <a:pt x="3864" y="190159"/>
                  </a:lnTo>
                  <a:lnTo>
                    <a:pt x="6180" y="200503"/>
                  </a:lnTo>
                  <a:lnTo>
                    <a:pt x="8851" y="210888"/>
                  </a:lnTo>
                  <a:lnTo>
                    <a:pt x="11948" y="221143"/>
                  </a:lnTo>
                  <a:lnTo>
                    <a:pt x="15704" y="230954"/>
                  </a:lnTo>
                  <a:lnTo>
                    <a:pt x="20172" y="240097"/>
                  </a:lnTo>
                  <a:lnTo>
                    <a:pt x="24550" y="245707"/>
                  </a:lnTo>
                  <a:lnTo>
                    <a:pt x="27331" y="244792"/>
                  </a:lnTo>
                  <a:lnTo>
                    <a:pt x="28037" y="239289"/>
                  </a:lnTo>
                  <a:lnTo>
                    <a:pt x="27165" y="231059"/>
                  </a:lnTo>
                  <a:lnTo>
                    <a:pt x="25283" y="221421"/>
                  </a:lnTo>
                  <a:lnTo>
                    <a:pt x="22788" y="211134"/>
                  </a:lnTo>
                  <a:lnTo>
                    <a:pt x="20085" y="200419"/>
                  </a:lnTo>
                  <a:lnTo>
                    <a:pt x="17627" y="189145"/>
                  </a:lnTo>
                  <a:lnTo>
                    <a:pt x="15624" y="177258"/>
                  </a:lnTo>
                  <a:lnTo>
                    <a:pt x="13935" y="164982"/>
                  </a:lnTo>
                  <a:lnTo>
                    <a:pt x="12183" y="152732"/>
                  </a:lnTo>
                  <a:lnTo>
                    <a:pt x="10162" y="140746"/>
                  </a:lnTo>
                  <a:lnTo>
                    <a:pt x="8311" y="129085"/>
                  </a:lnTo>
                  <a:lnTo>
                    <a:pt x="7585" y="117722"/>
                  </a:lnTo>
                  <a:lnTo>
                    <a:pt x="8434" y="106596"/>
                  </a:lnTo>
                  <a:lnTo>
                    <a:pt x="10820" y="95650"/>
                  </a:lnTo>
                  <a:lnTo>
                    <a:pt x="14489" y="84833"/>
                  </a:lnTo>
                  <a:lnTo>
                    <a:pt x="19149" y="74117"/>
                  </a:lnTo>
                  <a:lnTo>
                    <a:pt x="24701" y="63800"/>
                  </a:lnTo>
                  <a:lnTo>
                    <a:pt x="31244" y="54478"/>
                  </a:lnTo>
                  <a:lnTo>
                    <a:pt x="38750" y="46395"/>
                  </a:lnTo>
                  <a:lnTo>
                    <a:pt x="47077" y="39477"/>
                  </a:lnTo>
                  <a:lnTo>
                    <a:pt x="56043" y="33514"/>
                  </a:lnTo>
                  <a:lnTo>
                    <a:pt x="65484" y="28280"/>
                  </a:lnTo>
                  <a:lnTo>
                    <a:pt x="75264" y="23576"/>
                  </a:lnTo>
                  <a:lnTo>
                    <a:pt x="85282" y="19248"/>
                  </a:lnTo>
                  <a:lnTo>
                    <a:pt x="95451" y="15186"/>
                  </a:lnTo>
                  <a:lnTo>
                    <a:pt x="105264" y="11461"/>
                  </a:lnTo>
                  <a:lnTo>
                    <a:pt x="114756" y="7942"/>
                  </a:lnTo>
                  <a:lnTo>
                    <a:pt x="124760" y="431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968707" y="4373295"/>
            <a:ext cx="2491051" cy="419212"/>
            <a:chOff x="2968707" y="4373295"/>
            <a:chExt cx="2491051" cy="419212"/>
          </a:xfrm>
        </p:grpSpPr>
        <p:sp>
          <p:nvSpPr>
            <p:cNvPr id="73" name="Freeform 72"/>
            <p:cNvSpPr/>
            <p:nvPr/>
          </p:nvSpPr>
          <p:spPr>
            <a:xfrm>
              <a:off x="2968707" y="4539822"/>
              <a:ext cx="63172" cy="21057"/>
            </a:xfrm>
            <a:custGeom>
              <a:avLst/>
              <a:gdLst/>
              <a:ahLst/>
              <a:cxnLst/>
              <a:rect l="0" t="0" r="0" b="0"/>
              <a:pathLst>
                <a:path w="63172" h="21057">
                  <a:moveTo>
                    <a:pt x="63171" y="21056"/>
                  </a:moveTo>
                  <a:lnTo>
                    <a:pt x="57169" y="15323"/>
                  </a:lnTo>
                  <a:lnTo>
                    <a:pt x="50325" y="11039"/>
                  </a:lnTo>
                  <a:lnTo>
                    <a:pt x="41951" y="7833"/>
                  </a:lnTo>
                  <a:lnTo>
                    <a:pt x="32803" y="5467"/>
                  </a:lnTo>
                  <a:lnTo>
                    <a:pt x="23444" y="3510"/>
                  </a:lnTo>
                  <a:lnTo>
                    <a:pt x="13051" y="17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179277" y="4373295"/>
              <a:ext cx="258594" cy="410613"/>
            </a:xfrm>
            <a:custGeom>
              <a:avLst/>
              <a:gdLst/>
              <a:ahLst/>
              <a:cxnLst/>
              <a:rect l="0" t="0" r="0" b="0"/>
              <a:pathLst>
                <a:path w="258594" h="410613">
                  <a:moveTo>
                    <a:pt x="231627" y="19128"/>
                  </a:moveTo>
                  <a:lnTo>
                    <a:pt x="225625" y="13394"/>
                  </a:lnTo>
                  <a:lnTo>
                    <a:pt x="218780" y="9111"/>
                  </a:lnTo>
                  <a:lnTo>
                    <a:pt x="210388" y="5904"/>
                  </a:lnTo>
                  <a:lnTo>
                    <a:pt x="200588" y="3544"/>
                  </a:lnTo>
                  <a:lnTo>
                    <a:pt x="189625" y="1846"/>
                  </a:lnTo>
                  <a:lnTo>
                    <a:pt x="177768" y="656"/>
                  </a:lnTo>
                  <a:lnTo>
                    <a:pt x="165418" y="0"/>
                  </a:lnTo>
                  <a:lnTo>
                    <a:pt x="153070" y="80"/>
                  </a:lnTo>
                  <a:lnTo>
                    <a:pt x="140995" y="951"/>
                  </a:lnTo>
                  <a:lnTo>
                    <a:pt x="129263" y="2688"/>
                  </a:lnTo>
                  <a:lnTo>
                    <a:pt x="117845" y="5456"/>
                  </a:lnTo>
                  <a:lnTo>
                    <a:pt x="106681" y="9246"/>
                  </a:lnTo>
                  <a:lnTo>
                    <a:pt x="95708" y="13911"/>
                  </a:lnTo>
                  <a:lnTo>
                    <a:pt x="84872" y="19259"/>
                  </a:lnTo>
                  <a:lnTo>
                    <a:pt x="74143" y="25118"/>
                  </a:lnTo>
                  <a:lnTo>
                    <a:pt x="63818" y="31509"/>
                  </a:lnTo>
                  <a:lnTo>
                    <a:pt x="54489" y="38629"/>
                  </a:lnTo>
                  <a:lnTo>
                    <a:pt x="46393" y="46527"/>
                  </a:lnTo>
                  <a:lnTo>
                    <a:pt x="39127" y="54949"/>
                  </a:lnTo>
                  <a:lnTo>
                    <a:pt x="31866" y="63448"/>
                  </a:lnTo>
                  <a:lnTo>
                    <a:pt x="24142" y="71761"/>
                  </a:lnTo>
                  <a:lnTo>
                    <a:pt x="16477" y="79971"/>
                  </a:lnTo>
                  <a:lnTo>
                    <a:pt x="10150" y="88396"/>
                  </a:lnTo>
                  <a:lnTo>
                    <a:pt x="5789" y="97212"/>
                  </a:lnTo>
                  <a:lnTo>
                    <a:pt x="3541" y="106439"/>
                  </a:lnTo>
                  <a:lnTo>
                    <a:pt x="3404" y="116019"/>
                  </a:lnTo>
                  <a:lnTo>
                    <a:pt x="5137" y="125866"/>
                  </a:lnTo>
                  <a:lnTo>
                    <a:pt x="8539" y="135580"/>
                  </a:lnTo>
                  <a:lnTo>
                    <a:pt x="13548" y="144491"/>
                  </a:lnTo>
                  <a:lnTo>
                    <a:pt x="19987" y="152289"/>
                  </a:lnTo>
                  <a:lnTo>
                    <a:pt x="27747" y="158845"/>
                  </a:lnTo>
                  <a:lnTo>
                    <a:pt x="36857" y="164031"/>
                  </a:lnTo>
                  <a:lnTo>
                    <a:pt x="47208" y="167927"/>
                  </a:lnTo>
                  <a:lnTo>
                    <a:pt x="58582" y="170748"/>
                  </a:lnTo>
                  <a:lnTo>
                    <a:pt x="70741" y="172741"/>
                  </a:lnTo>
                  <a:lnTo>
                    <a:pt x="83471" y="174130"/>
                  </a:lnTo>
                  <a:lnTo>
                    <a:pt x="96441" y="175253"/>
                  </a:lnTo>
                  <a:lnTo>
                    <a:pt x="109222" y="176548"/>
                  </a:lnTo>
                  <a:lnTo>
                    <a:pt x="121595" y="178239"/>
                  </a:lnTo>
                  <a:lnTo>
                    <a:pt x="133530" y="180360"/>
                  </a:lnTo>
                  <a:lnTo>
                    <a:pt x="145085" y="182855"/>
                  </a:lnTo>
                  <a:lnTo>
                    <a:pt x="156342" y="185648"/>
                  </a:lnTo>
                  <a:lnTo>
                    <a:pt x="167378" y="188829"/>
                  </a:lnTo>
                  <a:lnTo>
                    <a:pt x="178256" y="192641"/>
                  </a:lnTo>
                  <a:lnTo>
                    <a:pt x="189017" y="197173"/>
                  </a:lnTo>
                  <a:lnTo>
                    <a:pt x="199534" y="202521"/>
                  </a:lnTo>
                  <a:lnTo>
                    <a:pt x="209523" y="208867"/>
                  </a:lnTo>
                  <a:lnTo>
                    <a:pt x="218867" y="216218"/>
                  </a:lnTo>
                  <a:lnTo>
                    <a:pt x="227446" y="224596"/>
                  </a:lnTo>
                  <a:lnTo>
                    <a:pt x="235063" y="234122"/>
                  </a:lnTo>
                  <a:lnTo>
                    <a:pt x="241700" y="244754"/>
                  </a:lnTo>
                  <a:lnTo>
                    <a:pt x="247325" y="256315"/>
                  </a:lnTo>
                  <a:lnTo>
                    <a:pt x="251815" y="268600"/>
                  </a:lnTo>
                  <a:lnTo>
                    <a:pt x="255202" y="281414"/>
                  </a:lnTo>
                  <a:lnTo>
                    <a:pt x="257495" y="294441"/>
                  </a:lnTo>
                  <a:lnTo>
                    <a:pt x="258593" y="307259"/>
                  </a:lnTo>
                  <a:lnTo>
                    <a:pt x="258550" y="319657"/>
                  </a:lnTo>
                  <a:lnTo>
                    <a:pt x="257387" y="331609"/>
                  </a:lnTo>
                  <a:lnTo>
                    <a:pt x="255011" y="343175"/>
                  </a:lnTo>
                  <a:lnTo>
                    <a:pt x="251484" y="354430"/>
                  </a:lnTo>
                  <a:lnTo>
                    <a:pt x="246827" y="365125"/>
                  </a:lnTo>
                  <a:lnTo>
                    <a:pt x="240952" y="374709"/>
                  </a:lnTo>
                  <a:lnTo>
                    <a:pt x="233922" y="382972"/>
                  </a:lnTo>
                  <a:lnTo>
                    <a:pt x="225760" y="390012"/>
                  </a:lnTo>
                  <a:lnTo>
                    <a:pt x="216379" y="396057"/>
                  </a:lnTo>
                  <a:lnTo>
                    <a:pt x="205845" y="401338"/>
                  </a:lnTo>
                  <a:lnTo>
                    <a:pt x="194349" y="405734"/>
                  </a:lnTo>
                  <a:lnTo>
                    <a:pt x="182108" y="408790"/>
                  </a:lnTo>
                  <a:lnTo>
                    <a:pt x="169314" y="410366"/>
                  </a:lnTo>
                  <a:lnTo>
                    <a:pt x="155961" y="410612"/>
                  </a:lnTo>
                  <a:lnTo>
                    <a:pt x="141859" y="409789"/>
                  </a:lnTo>
                  <a:lnTo>
                    <a:pt x="126968" y="408162"/>
                  </a:lnTo>
                  <a:lnTo>
                    <a:pt x="111544" y="405952"/>
                  </a:lnTo>
                  <a:lnTo>
                    <a:pt x="96037" y="403331"/>
                  </a:lnTo>
                  <a:lnTo>
                    <a:pt x="80726" y="400425"/>
                  </a:lnTo>
                  <a:lnTo>
                    <a:pt x="65912" y="397283"/>
                  </a:lnTo>
                  <a:lnTo>
                    <a:pt x="50345" y="393476"/>
                  </a:lnTo>
                  <a:lnTo>
                    <a:pt x="30423" y="387553"/>
                  </a:lnTo>
                  <a:lnTo>
                    <a:pt x="0" y="3770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56903" y="4434537"/>
              <a:ext cx="22458" cy="357970"/>
            </a:xfrm>
            <a:custGeom>
              <a:avLst/>
              <a:gdLst/>
              <a:ahLst/>
              <a:cxnLst/>
              <a:rect l="0" t="0" r="0" b="0"/>
              <a:pathLst>
                <a:path w="22458" h="357970">
                  <a:moveTo>
                    <a:pt x="11928" y="0"/>
                  </a:moveTo>
                  <a:lnTo>
                    <a:pt x="6262" y="14535"/>
                  </a:lnTo>
                  <a:lnTo>
                    <a:pt x="2618" y="27166"/>
                  </a:lnTo>
                  <a:lnTo>
                    <a:pt x="704" y="39084"/>
                  </a:lnTo>
                  <a:lnTo>
                    <a:pt x="29" y="51085"/>
                  </a:lnTo>
                  <a:lnTo>
                    <a:pt x="0" y="64222"/>
                  </a:lnTo>
                  <a:lnTo>
                    <a:pt x="223" y="78964"/>
                  </a:lnTo>
                  <a:lnTo>
                    <a:pt x="666" y="95110"/>
                  </a:lnTo>
                  <a:lnTo>
                    <a:pt x="1556" y="112094"/>
                  </a:lnTo>
                  <a:lnTo>
                    <a:pt x="3002" y="129482"/>
                  </a:lnTo>
                  <a:lnTo>
                    <a:pt x="4972" y="147037"/>
                  </a:lnTo>
                  <a:lnTo>
                    <a:pt x="7372" y="164648"/>
                  </a:lnTo>
                  <a:lnTo>
                    <a:pt x="10096" y="182262"/>
                  </a:lnTo>
                  <a:lnTo>
                    <a:pt x="12891" y="199699"/>
                  </a:lnTo>
                  <a:lnTo>
                    <a:pt x="15382" y="216646"/>
                  </a:lnTo>
                  <a:lnTo>
                    <a:pt x="17386" y="232976"/>
                  </a:lnTo>
                  <a:lnTo>
                    <a:pt x="18900" y="248724"/>
                  </a:lnTo>
                  <a:lnTo>
                    <a:pt x="19998" y="263992"/>
                  </a:lnTo>
                  <a:lnTo>
                    <a:pt x="20775" y="278887"/>
                  </a:lnTo>
                  <a:lnTo>
                    <a:pt x="21315" y="293286"/>
                  </a:lnTo>
                  <a:lnTo>
                    <a:pt x="21744" y="308466"/>
                  </a:lnTo>
                  <a:lnTo>
                    <a:pt x="22104" y="327997"/>
                  </a:lnTo>
                  <a:lnTo>
                    <a:pt x="224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31961" y="4550350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219892" y="0"/>
                  </a:lnTo>
                  <a:lnTo>
                    <a:pt x="208763" y="0"/>
                  </a:lnTo>
                  <a:lnTo>
                    <a:pt x="197160" y="0"/>
                  </a:lnTo>
                  <a:lnTo>
                    <a:pt x="184826" y="0"/>
                  </a:lnTo>
                  <a:lnTo>
                    <a:pt x="171517" y="0"/>
                  </a:lnTo>
                  <a:lnTo>
                    <a:pt x="157213" y="0"/>
                  </a:lnTo>
                  <a:lnTo>
                    <a:pt x="142208" y="0"/>
                  </a:lnTo>
                  <a:lnTo>
                    <a:pt x="126995" y="0"/>
                  </a:lnTo>
                  <a:lnTo>
                    <a:pt x="111876" y="0"/>
                  </a:lnTo>
                  <a:lnTo>
                    <a:pt x="96965" y="0"/>
                  </a:lnTo>
                  <a:lnTo>
                    <a:pt x="82267" y="0"/>
                  </a:lnTo>
                  <a:lnTo>
                    <a:pt x="67764" y="0"/>
                  </a:lnTo>
                  <a:lnTo>
                    <a:pt x="53828" y="0"/>
                  </a:lnTo>
                  <a:lnTo>
                    <a:pt x="39755" y="0"/>
                  </a:lnTo>
                  <a:lnTo>
                    <a:pt x="2318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26846" y="4629975"/>
              <a:ext cx="163085" cy="148266"/>
            </a:xfrm>
            <a:custGeom>
              <a:avLst/>
              <a:gdLst/>
              <a:ahLst/>
              <a:cxnLst/>
              <a:rect l="0" t="0" r="0" b="0"/>
              <a:pathLst>
                <a:path w="163085" h="148266">
                  <a:moveTo>
                    <a:pt x="89384" y="4603"/>
                  </a:moveTo>
                  <a:lnTo>
                    <a:pt x="80583" y="1803"/>
                  </a:lnTo>
                  <a:lnTo>
                    <a:pt x="72237" y="302"/>
                  </a:lnTo>
                  <a:lnTo>
                    <a:pt x="63543" y="0"/>
                  </a:lnTo>
                  <a:lnTo>
                    <a:pt x="54594" y="852"/>
                  </a:lnTo>
                  <a:lnTo>
                    <a:pt x="45748" y="2968"/>
                  </a:lnTo>
                  <a:lnTo>
                    <a:pt x="37213" y="6299"/>
                  </a:lnTo>
                  <a:lnTo>
                    <a:pt x="29197" y="10980"/>
                  </a:lnTo>
                  <a:lnTo>
                    <a:pt x="21968" y="17396"/>
                  </a:lnTo>
                  <a:lnTo>
                    <a:pt x="15596" y="25605"/>
                  </a:lnTo>
                  <a:lnTo>
                    <a:pt x="10148" y="35540"/>
                  </a:lnTo>
                  <a:lnTo>
                    <a:pt x="5779" y="47182"/>
                  </a:lnTo>
                  <a:lnTo>
                    <a:pt x="2478" y="60338"/>
                  </a:lnTo>
                  <a:lnTo>
                    <a:pt x="413" y="74392"/>
                  </a:lnTo>
                  <a:lnTo>
                    <a:pt x="0" y="88430"/>
                  </a:lnTo>
                  <a:lnTo>
                    <a:pt x="1320" y="101930"/>
                  </a:lnTo>
                  <a:lnTo>
                    <a:pt x="4325" y="114432"/>
                  </a:lnTo>
                  <a:lnTo>
                    <a:pt x="9008" y="125376"/>
                  </a:lnTo>
                  <a:lnTo>
                    <a:pt x="15190" y="134610"/>
                  </a:lnTo>
                  <a:lnTo>
                    <a:pt x="22425" y="141827"/>
                  </a:lnTo>
                  <a:lnTo>
                    <a:pt x="30110" y="146409"/>
                  </a:lnTo>
                  <a:lnTo>
                    <a:pt x="37866" y="148265"/>
                  </a:lnTo>
                  <a:lnTo>
                    <a:pt x="45528" y="147582"/>
                  </a:lnTo>
                  <a:lnTo>
                    <a:pt x="53053" y="144550"/>
                  </a:lnTo>
                  <a:lnTo>
                    <a:pt x="60442" y="139514"/>
                  </a:lnTo>
                  <a:lnTo>
                    <a:pt x="67557" y="132899"/>
                  </a:lnTo>
                  <a:lnTo>
                    <a:pt x="74116" y="125106"/>
                  </a:lnTo>
                  <a:lnTo>
                    <a:pt x="80008" y="116458"/>
                  </a:lnTo>
                  <a:lnTo>
                    <a:pt x="85118" y="107045"/>
                  </a:lnTo>
                  <a:lnTo>
                    <a:pt x="89253" y="96742"/>
                  </a:lnTo>
                  <a:lnTo>
                    <a:pt x="92417" y="85583"/>
                  </a:lnTo>
                  <a:lnTo>
                    <a:pt x="95271" y="74895"/>
                  </a:lnTo>
                  <a:lnTo>
                    <a:pt x="99004" y="68263"/>
                  </a:lnTo>
                  <a:lnTo>
                    <a:pt x="103785" y="67532"/>
                  </a:lnTo>
                  <a:lnTo>
                    <a:pt x="108994" y="70876"/>
                  </a:lnTo>
                  <a:lnTo>
                    <a:pt x="114350" y="76751"/>
                  </a:lnTo>
                  <a:lnTo>
                    <a:pt x="119550" y="84236"/>
                  </a:lnTo>
                  <a:lnTo>
                    <a:pt x="124445" y="92744"/>
                  </a:lnTo>
                  <a:lnTo>
                    <a:pt x="129252" y="101264"/>
                  </a:lnTo>
                  <a:lnTo>
                    <a:pt x="135163" y="109017"/>
                  </a:lnTo>
                  <a:lnTo>
                    <a:pt x="144931" y="115553"/>
                  </a:lnTo>
                  <a:lnTo>
                    <a:pt x="163084" y="120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808353" y="4613521"/>
              <a:ext cx="107920" cy="151346"/>
            </a:xfrm>
            <a:custGeom>
              <a:avLst/>
              <a:gdLst/>
              <a:ahLst/>
              <a:cxnLst/>
              <a:rect l="0" t="0" r="0" b="0"/>
              <a:pathLst>
                <a:path w="107920" h="151346">
                  <a:moveTo>
                    <a:pt x="13162" y="52643"/>
                  </a:moveTo>
                  <a:lnTo>
                    <a:pt x="16096" y="64378"/>
                  </a:lnTo>
                  <a:lnTo>
                    <a:pt x="18878" y="75507"/>
                  </a:lnTo>
                  <a:lnTo>
                    <a:pt x="21773" y="87105"/>
                  </a:lnTo>
                  <a:lnTo>
                    <a:pt x="24640" y="99266"/>
                  </a:lnTo>
                  <a:lnTo>
                    <a:pt x="27157" y="111926"/>
                  </a:lnTo>
                  <a:lnTo>
                    <a:pt x="29159" y="124955"/>
                  </a:lnTo>
                  <a:lnTo>
                    <a:pt x="30308" y="137267"/>
                  </a:lnTo>
                  <a:lnTo>
                    <a:pt x="29434" y="146779"/>
                  </a:lnTo>
                  <a:lnTo>
                    <a:pt x="25746" y="151345"/>
                  </a:lnTo>
                  <a:lnTo>
                    <a:pt x="20590" y="150369"/>
                  </a:lnTo>
                  <a:lnTo>
                    <a:pt x="15617" y="145924"/>
                  </a:lnTo>
                  <a:lnTo>
                    <a:pt x="11147" y="139393"/>
                  </a:lnTo>
                  <a:lnTo>
                    <a:pt x="7064" y="131519"/>
                  </a:lnTo>
                  <a:lnTo>
                    <a:pt x="3551" y="122594"/>
                  </a:lnTo>
                  <a:lnTo>
                    <a:pt x="1128" y="112604"/>
                  </a:lnTo>
                  <a:lnTo>
                    <a:pt x="0" y="101624"/>
                  </a:lnTo>
                  <a:lnTo>
                    <a:pt x="235" y="90146"/>
                  </a:lnTo>
                  <a:lnTo>
                    <a:pt x="1915" y="78971"/>
                  </a:lnTo>
                  <a:lnTo>
                    <a:pt x="4944" y="68528"/>
                  </a:lnTo>
                  <a:lnTo>
                    <a:pt x="9249" y="58890"/>
                  </a:lnTo>
                  <a:lnTo>
                    <a:pt x="14879" y="49955"/>
                  </a:lnTo>
                  <a:lnTo>
                    <a:pt x="21743" y="41584"/>
                  </a:lnTo>
                  <a:lnTo>
                    <a:pt x="29791" y="33961"/>
                  </a:lnTo>
                  <a:lnTo>
                    <a:pt x="39095" y="27585"/>
                  </a:lnTo>
                  <a:lnTo>
                    <a:pt x="49563" y="22622"/>
                  </a:lnTo>
                  <a:lnTo>
                    <a:pt x="60579" y="18742"/>
                  </a:lnTo>
                  <a:lnTo>
                    <a:pt x="72277" y="14808"/>
                  </a:lnTo>
                  <a:lnTo>
                    <a:pt x="86799" y="9355"/>
                  </a:lnTo>
                  <a:lnTo>
                    <a:pt x="1079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991900" y="4445065"/>
              <a:ext cx="19129" cy="294799"/>
            </a:xfrm>
            <a:custGeom>
              <a:avLst/>
              <a:gdLst/>
              <a:ahLst/>
              <a:cxnLst/>
              <a:rect l="0" t="0" r="0" b="0"/>
              <a:pathLst>
                <a:path w="19129" h="294799">
                  <a:moveTo>
                    <a:pt x="19128" y="0"/>
                  </a:moveTo>
                  <a:lnTo>
                    <a:pt x="13395" y="8869"/>
                  </a:lnTo>
                  <a:lnTo>
                    <a:pt x="9111" y="17855"/>
                  </a:lnTo>
                  <a:lnTo>
                    <a:pt x="5905" y="27860"/>
                  </a:lnTo>
                  <a:lnTo>
                    <a:pt x="3544" y="39186"/>
                  </a:lnTo>
                  <a:lnTo>
                    <a:pt x="1846" y="52294"/>
                  </a:lnTo>
                  <a:lnTo>
                    <a:pt x="656" y="67255"/>
                  </a:lnTo>
                  <a:lnTo>
                    <a:pt x="0" y="83671"/>
                  </a:lnTo>
                  <a:lnTo>
                    <a:pt x="80" y="100897"/>
                  </a:lnTo>
                  <a:lnTo>
                    <a:pt x="942" y="118472"/>
                  </a:lnTo>
                  <a:lnTo>
                    <a:pt x="2333" y="135999"/>
                  </a:lnTo>
                  <a:lnTo>
                    <a:pt x="3804" y="153065"/>
                  </a:lnTo>
                  <a:lnTo>
                    <a:pt x="5088" y="169503"/>
                  </a:lnTo>
                  <a:lnTo>
                    <a:pt x="6102" y="185337"/>
                  </a:lnTo>
                  <a:lnTo>
                    <a:pt x="6857" y="200671"/>
                  </a:lnTo>
                  <a:lnTo>
                    <a:pt x="7403" y="215612"/>
                  </a:lnTo>
                  <a:lnTo>
                    <a:pt x="7987" y="230045"/>
                  </a:lnTo>
                  <a:lnTo>
                    <a:pt x="9195" y="245251"/>
                  </a:lnTo>
                  <a:lnTo>
                    <a:pt x="12250" y="264804"/>
                  </a:lnTo>
                  <a:lnTo>
                    <a:pt x="1912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916272" y="4535516"/>
              <a:ext cx="157928" cy="14835"/>
            </a:xfrm>
            <a:custGeom>
              <a:avLst/>
              <a:gdLst/>
              <a:ahLst/>
              <a:cxnLst/>
              <a:rect l="0" t="0" r="0" b="0"/>
              <a:pathLst>
                <a:path w="157928" h="14835">
                  <a:moveTo>
                    <a:pt x="157927" y="14834"/>
                  </a:moveTo>
                  <a:lnTo>
                    <a:pt x="146192" y="11968"/>
                  </a:lnTo>
                  <a:lnTo>
                    <a:pt x="135063" y="9826"/>
                  </a:lnTo>
                  <a:lnTo>
                    <a:pt x="123469" y="8218"/>
                  </a:lnTo>
                  <a:lnTo>
                    <a:pt x="111481" y="6865"/>
                  </a:lnTo>
                  <a:lnTo>
                    <a:pt x="99469" y="5368"/>
                  </a:lnTo>
                  <a:lnTo>
                    <a:pt x="87662" y="3526"/>
                  </a:lnTo>
                  <a:lnTo>
                    <a:pt x="75963" y="1632"/>
                  </a:lnTo>
                  <a:lnTo>
                    <a:pt x="64046" y="348"/>
                  </a:lnTo>
                  <a:lnTo>
                    <a:pt x="51751" y="0"/>
                  </a:lnTo>
                  <a:lnTo>
                    <a:pt x="39671" y="435"/>
                  </a:lnTo>
                  <a:lnTo>
                    <a:pt x="27871" y="1231"/>
                  </a:lnTo>
                  <a:lnTo>
                    <a:pt x="15313" y="2463"/>
                  </a:lnTo>
                  <a:lnTo>
                    <a:pt x="0" y="4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95728" y="4587856"/>
              <a:ext cx="133095" cy="147196"/>
            </a:xfrm>
            <a:custGeom>
              <a:avLst/>
              <a:gdLst/>
              <a:ahLst/>
              <a:cxnLst/>
              <a:rect l="0" t="0" r="0" b="0"/>
              <a:pathLst>
                <a:path w="133095" h="147196">
                  <a:moveTo>
                    <a:pt x="104813" y="4608"/>
                  </a:moveTo>
                  <a:lnTo>
                    <a:pt x="95945" y="1808"/>
                  </a:lnTo>
                  <a:lnTo>
                    <a:pt x="86958" y="307"/>
                  </a:lnTo>
                  <a:lnTo>
                    <a:pt x="76967" y="0"/>
                  </a:lnTo>
                  <a:lnTo>
                    <a:pt x="66159" y="680"/>
                  </a:lnTo>
                  <a:lnTo>
                    <a:pt x="54996" y="2147"/>
                  </a:lnTo>
                  <a:lnTo>
                    <a:pt x="43800" y="4225"/>
                  </a:lnTo>
                  <a:lnTo>
                    <a:pt x="33033" y="7080"/>
                  </a:lnTo>
                  <a:lnTo>
                    <a:pt x="23346" y="11200"/>
                  </a:lnTo>
                  <a:lnTo>
                    <a:pt x="14996" y="16748"/>
                  </a:lnTo>
                  <a:lnTo>
                    <a:pt x="8223" y="23592"/>
                  </a:lnTo>
                  <a:lnTo>
                    <a:pt x="3415" y="31482"/>
                  </a:lnTo>
                  <a:lnTo>
                    <a:pt x="602" y="40146"/>
                  </a:lnTo>
                  <a:lnTo>
                    <a:pt x="0" y="48878"/>
                  </a:lnTo>
                  <a:lnTo>
                    <a:pt x="2164" y="56587"/>
                  </a:lnTo>
                  <a:lnTo>
                    <a:pt x="7144" y="62762"/>
                  </a:lnTo>
                  <a:lnTo>
                    <a:pt x="14723" y="67413"/>
                  </a:lnTo>
                  <a:lnTo>
                    <a:pt x="24693" y="70782"/>
                  </a:lnTo>
                  <a:lnTo>
                    <a:pt x="36684" y="73164"/>
                  </a:lnTo>
                  <a:lnTo>
                    <a:pt x="49936" y="74990"/>
                  </a:lnTo>
                  <a:lnTo>
                    <a:pt x="63427" y="76772"/>
                  </a:lnTo>
                  <a:lnTo>
                    <a:pt x="76561" y="78801"/>
                  </a:lnTo>
                  <a:lnTo>
                    <a:pt x="88986" y="81322"/>
                  </a:lnTo>
                  <a:lnTo>
                    <a:pt x="100411" y="84619"/>
                  </a:lnTo>
                  <a:lnTo>
                    <a:pt x="110785" y="88770"/>
                  </a:lnTo>
                  <a:lnTo>
                    <a:pt x="119751" y="93845"/>
                  </a:lnTo>
                  <a:lnTo>
                    <a:pt x="126580" y="100001"/>
                  </a:lnTo>
                  <a:lnTo>
                    <a:pt x="131054" y="107206"/>
                  </a:lnTo>
                  <a:lnTo>
                    <a:pt x="133094" y="114975"/>
                  </a:lnTo>
                  <a:lnTo>
                    <a:pt x="132502" y="122495"/>
                  </a:lnTo>
                  <a:lnTo>
                    <a:pt x="129432" y="129321"/>
                  </a:lnTo>
                  <a:lnTo>
                    <a:pt x="124136" y="135205"/>
                  </a:lnTo>
                  <a:lnTo>
                    <a:pt x="116777" y="139933"/>
                  </a:lnTo>
                  <a:lnTo>
                    <a:pt x="107652" y="143513"/>
                  </a:lnTo>
                  <a:lnTo>
                    <a:pt x="97292" y="145951"/>
                  </a:lnTo>
                  <a:lnTo>
                    <a:pt x="86355" y="147154"/>
                  </a:lnTo>
                  <a:lnTo>
                    <a:pt x="75272" y="147195"/>
                  </a:lnTo>
                  <a:lnTo>
                    <a:pt x="64494" y="146421"/>
                  </a:lnTo>
                  <a:lnTo>
                    <a:pt x="53433" y="145296"/>
                  </a:lnTo>
                  <a:lnTo>
                    <a:pt x="40004" y="143724"/>
                  </a:lnTo>
                  <a:lnTo>
                    <a:pt x="20585" y="1414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74282" y="4655635"/>
              <a:ext cx="1" cy="84230"/>
            </a:xfrm>
            <a:custGeom>
              <a:avLst/>
              <a:gdLst/>
              <a:ahLst/>
              <a:cxnLst/>
              <a:rect l="0" t="0" r="0" b="0"/>
              <a:pathLst>
                <a:path w="1" h="8423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5"/>
                  </a:lnTo>
                  <a:lnTo>
                    <a:pt x="0" y="45959"/>
                  </a:lnTo>
                  <a:lnTo>
                    <a:pt x="0" y="57274"/>
                  </a:lnTo>
                  <a:lnTo>
                    <a:pt x="0" y="69389"/>
                  </a:lnTo>
                  <a:lnTo>
                    <a:pt x="0" y="84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463753" y="453982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558510" y="4613178"/>
              <a:ext cx="115814" cy="116158"/>
            </a:xfrm>
            <a:custGeom>
              <a:avLst/>
              <a:gdLst/>
              <a:ahLst/>
              <a:cxnLst/>
              <a:rect l="0" t="0" r="0" b="0"/>
              <a:pathLst>
                <a:path w="115814" h="116158">
                  <a:moveTo>
                    <a:pt x="0" y="74043"/>
                  </a:moveTo>
                  <a:lnTo>
                    <a:pt x="2934" y="82844"/>
                  </a:lnTo>
                  <a:lnTo>
                    <a:pt x="5716" y="91191"/>
                  </a:lnTo>
                  <a:lnTo>
                    <a:pt x="8577" y="99860"/>
                  </a:lnTo>
                  <a:lnTo>
                    <a:pt x="10185" y="107843"/>
                  </a:lnTo>
                  <a:lnTo>
                    <a:pt x="9379" y="112452"/>
                  </a:lnTo>
                  <a:lnTo>
                    <a:pt x="7562" y="111940"/>
                  </a:lnTo>
                  <a:lnTo>
                    <a:pt x="5696" y="106700"/>
                  </a:lnTo>
                  <a:lnTo>
                    <a:pt x="4292" y="97948"/>
                  </a:lnTo>
                  <a:lnTo>
                    <a:pt x="3727" y="86994"/>
                  </a:lnTo>
                  <a:lnTo>
                    <a:pt x="4090" y="74761"/>
                  </a:lnTo>
                  <a:lnTo>
                    <a:pt x="5284" y="61963"/>
                  </a:lnTo>
                  <a:lnTo>
                    <a:pt x="7139" y="49216"/>
                  </a:lnTo>
                  <a:lnTo>
                    <a:pt x="9506" y="36840"/>
                  </a:lnTo>
                  <a:lnTo>
                    <a:pt x="12735" y="25393"/>
                  </a:lnTo>
                  <a:lnTo>
                    <a:pt x="17644" y="15752"/>
                  </a:lnTo>
                  <a:lnTo>
                    <a:pt x="24539" y="8239"/>
                  </a:lnTo>
                  <a:lnTo>
                    <a:pt x="33102" y="3006"/>
                  </a:lnTo>
                  <a:lnTo>
                    <a:pt x="42685" y="301"/>
                  </a:lnTo>
                  <a:lnTo>
                    <a:pt x="52791" y="0"/>
                  </a:lnTo>
                  <a:lnTo>
                    <a:pt x="62982" y="1709"/>
                  </a:lnTo>
                  <a:lnTo>
                    <a:pt x="72809" y="4973"/>
                  </a:lnTo>
                  <a:lnTo>
                    <a:pt x="82069" y="9392"/>
                  </a:lnTo>
                  <a:lnTo>
                    <a:pt x="90437" y="14965"/>
                  </a:lnTo>
                  <a:lnTo>
                    <a:pt x="97386" y="22059"/>
                  </a:lnTo>
                  <a:lnTo>
                    <a:pt x="102764" y="30758"/>
                  </a:lnTo>
                  <a:lnTo>
                    <a:pt x="106733" y="40870"/>
                  </a:lnTo>
                  <a:lnTo>
                    <a:pt x="109572" y="52108"/>
                  </a:lnTo>
                  <a:lnTo>
                    <a:pt x="111559" y="64169"/>
                  </a:lnTo>
                  <a:lnTo>
                    <a:pt x="112934" y="76212"/>
                  </a:lnTo>
                  <a:lnTo>
                    <a:pt x="114023" y="88040"/>
                  </a:lnTo>
                  <a:lnTo>
                    <a:pt x="114928" y="100688"/>
                  </a:lnTo>
                  <a:lnTo>
                    <a:pt x="115813" y="1161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948065" y="4445813"/>
              <a:ext cx="210570" cy="304580"/>
            </a:xfrm>
            <a:custGeom>
              <a:avLst/>
              <a:gdLst/>
              <a:ahLst/>
              <a:cxnLst/>
              <a:rect l="0" t="0" r="0" b="0"/>
              <a:pathLst>
                <a:path w="210570" h="304580">
                  <a:moveTo>
                    <a:pt x="0" y="283522"/>
                  </a:moveTo>
                  <a:lnTo>
                    <a:pt x="2933" y="268987"/>
                  </a:lnTo>
                  <a:lnTo>
                    <a:pt x="5715" y="256356"/>
                  </a:lnTo>
                  <a:lnTo>
                    <a:pt x="8615" y="244447"/>
                  </a:lnTo>
                  <a:lnTo>
                    <a:pt x="11655" y="232792"/>
                  </a:lnTo>
                  <a:lnTo>
                    <a:pt x="14820" y="220952"/>
                  </a:lnTo>
                  <a:lnTo>
                    <a:pt x="18079" y="208707"/>
                  </a:lnTo>
                  <a:lnTo>
                    <a:pt x="21245" y="195866"/>
                  </a:lnTo>
                  <a:lnTo>
                    <a:pt x="23988" y="182179"/>
                  </a:lnTo>
                  <a:lnTo>
                    <a:pt x="26168" y="167601"/>
                  </a:lnTo>
                  <a:lnTo>
                    <a:pt x="27970" y="152404"/>
                  </a:lnTo>
                  <a:lnTo>
                    <a:pt x="29794" y="137058"/>
                  </a:lnTo>
                  <a:lnTo>
                    <a:pt x="31876" y="121853"/>
                  </a:lnTo>
                  <a:lnTo>
                    <a:pt x="34276" y="107052"/>
                  </a:lnTo>
                  <a:lnTo>
                    <a:pt x="36967" y="92960"/>
                  </a:lnTo>
                  <a:lnTo>
                    <a:pt x="39891" y="79668"/>
                  </a:lnTo>
                  <a:lnTo>
                    <a:pt x="42990" y="67099"/>
                  </a:lnTo>
                  <a:lnTo>
                    <a:pt x="46217" y="55109"/>
                  </a:lnTo>
                  <a:lnTo>
                    <a:pt x="49538" y="43649"/>
                  </a:lnTo>
                  <a:lnTo>
                    <a:pt x="53105" y="35796"/>
                  </a:lnTo>
                  <a:lnTo>
                    <a:pt x="56720" y="34992"/>
                  </a:lnTo>
                  <a:lnTo>
                    <a:pt x="59848" y="39171"/>
                  </a:lnTo>
                  <a:lnTo>
                    <a:pt x="62669" y="46181"/>
                  </a:lnTo>
                  <a:lnTo>
                    <a:pt x="65287" y="54906"/>
                  </a:lnTo>
                  <a:lnTo>
                    <a:pt x="67528" y="64953"/>
                  </a:lnTo>
                  <a:lnTo>
                    <a:pt x="69308" y="76066"/>
                  </a:lnTo>
                  <a:lnTo>
                    <a:pt x="70977" y="87681"/>
                  </a:lnTo>
                  <a:lnTo>
                    <a:pt x="73228" y="98971"/>
                  </a:lnTo>
                  <a:lnTo>
                    <a:pt x="76412" y="109487"/>
                  </a:lnTo>
                  <a:lnTo>
                    <a:pt x="80701" y="118671"/>
                  </a:lnTo>
                  <a:lnTo>
                    <a:pt x="86262" y="125707"/>
                  </a:lnTo>
                  <a:lnTo>
                    <a:pt x="93040" y="130350"/>
                  </a:lnTo>
                  <a:lnTo>
                    <a:pt x="100676" y="132518"/>
                  </a:lnTo>
                  <a:lnTo>
                    <a:pt x="108632" y="132019"/>
                  </a:lnTo>
                  <a:lnTo>
                    <a:pt x="116570" y="129014"/>
                  </a:lnTo>
                  <a:lnTo>
                    <a:pt x="124354" y="123763"/>
                  </a:lnTo>
                  <a:lnTo>
                    <a:pt x="131959" y="116436"/>
                  </a:lnTo>
                  <a:lnTo>
                    <a:pt x="139408" y="107333"/>
                  </a:lnTo>
                  <a:lnTo>
                    <a:pt x="146733" y="96987"/>
                  </a:lnTo>
                  <a:lnTo>
                    <a:pt x="153965" y="86059"/>
                  </a:lnTo>
                  <a:lnTo>
                    <a:pt x="161126" y="74974"/>
                  </a:lnTo>
                  <a:lnTo>
                    <a:pt x="168071" y="63922"/>
                  </a:lnTo>
                  <a:lnTo>
                    <a:pt x="174510" y="52969"/>
                  </a:lnTo>
                  <a:lnTo>
                    <a:pt x="180321" y="42120"/>
                  </a:lnTo>
                  <a:lnTo>
                    <a:pt x="185546" y="31358"/>
                  </a:lnTo>
                  <a:lnTo>
                    <a:pt x="190289" y="20665"/>
                  </a:lnTo>
                  <a:lnTo>
                    <a:pt x="194672" y="10093"/>
                  </a:lnTo>
                  <a:lnTo>
                    <a:pt x="199005" y="2111"/>
                  </a:lnTo>
                  <a:lnTo>
                    <a:pt x="203021" y="0"/>
                  </a:lnTo>
                  <a:lnTo>
                    <a:pt x="205870" y="3102"/>
                  </a:lnTo>
                  <a:lnTo>
                    <a:pt x="207664" y="9892"/>
                  </a:lnTo>
                  <a:lnTo>
                    <a:pt x="208759" y="19148"/>
                  </a:lnTo>
                  <a:lnTo>
                    <a:pt x="209428" y="30030"/>
                  </a:lnTo>
                  <a:lnTo>
                    <a:pt x="209841" y="41985"/>
                  </a:lnTo>
                  <a:lnTo>
                    <a:pt x="210101" y="54813"/>
                  </a:lnTo>
                  <a:lnTo>
                    <a:pt x="210265" y="68582"/>
                  </a:lnTo>
                  <a:lnTo>
                    <a:pt x="210370" y="83259"/>
                  </a:lnTo>
                  <a:lnTo>
                    <a:pt x="210438" y="98544"/>
                  </a:lnTo>
                  <a:lnTo>
                    <a:pt x="210482" y="113960"/>
                  </a:lnTo>
                  <a:lnTo>
                    <a:pt x="210511" y="129226"/>
                  </a:lnTo>
                  <a:lnTo>
                    <a:pt x="210531" y="144410"/>
                  </a:lnTo>
                  <a:lnTo>
                    <a:pt x="210544" y="159825"/>
                  </a:lnTo>
                  <a:lnTo>
                    <a:pt x="210553" y="175636"/>
                  </a:lnTo>
                  <a:lnTo>
                    <a:pt x="210558" y="191696"/>
                  </a:lnTo>
                  <a:lnTo>
                    <a:pt x="210562" y="207639"/>
                  </a:lnTo>
                  <a:lnTo>
                    <a:pt x="210564" y="223246"/>
                  </a:lnTo>
                  <a:lnTo>
                    <a:pt x="210566" y="238260"/>
                  </a:lnTo>
                  <a:lnTo>
                    <a:pt x="210568" y="253984"/>
                  </a:lnTo>
                  <a:lnTo>
                    <a:pt x="210568" y="274034"/>
                  </a:lnTo>
                  <a:lnTo>
                    <a:pt x="210569" y="3045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25639" y="4466122"/>
              <a:ext cx="234119" cy="319561"/>
            </a:xfrm>
            <a:custGeom>
              <a:avLst/>
              <a:gdLst/>
              <a:ahLst/>
              <a:cxnLst/>
              <a:rect l="0" t="0" r="0" b="0"/>
              <a:pathLst>
                <a:path w="234119" h="319561">
                  <a:moveTo>
                    <a:pt x="80394" y="42114"/>
                  </a:moveTo>
                  <a:lnTo>
                    <a:pt x="68793" y="45182"/>
                  </a:lnTo>
                  <a:lnTo>
                    <a:pt x="58945" y="49245"/>
                  </a:lnTo>
                  <a:lnTo>
                    <a:pt x="49944" y="54738"/>
                  </a:lnTo>
                  <a:lnTo>
                    <a:pt x="41675" y="61497"/>
                  </a:lnTo>
                  <a:lnTo>
                    <a:pt x="34296" y="69295"/>
                  </a:lnTo>
                  <a:lnTo>
                    <a:pt x="27827" y="77892"/>
                  </a:lnTo>
                  <a:lnTo>
                    <a:pt x="22148" y="87077"/>
                  </a:lnTo>
                  <a:lnTo>
                    <a:pt x="17093" y="96683"/>
                  </a:lnTo>
                  <a:lnTo>
                    <a:pt x="12509" y="106592"/>
                  </a:lnTo>
                  <a:lnTo>
                    <a:pt x="8429" y="117040"/>
                  </a:lnTo>
                  <a:lnTo>
                    <a:pt x="5061" y="128578"/>
                  </a:lnTo>
                  <a:lnTo>
                    <a:pt x="2465" y="141411"/>
                  </a:lnTo>
                  <a:lnTo>
                    <a:pt x="721" y="155115"/>
                  </a:lnTo>
                  <a:lnTo>
                    <a:pt x="0" y="168854"/>
                  </a:lnTo>
                  <a:lnTo>
                    <a:pt x="295" y="182134"/>
                  </a:lnTo>
                  <a:lnTo>
                    <a:pt x="1459" y="194982"/>
                  </a:lnTo>
                  <a:lnTo>
                    <a:pt x="3303" y="207749"/>
                  </a:lnTo>
                  <a:lnTo>
                    <a:pt x="5657" y="220669"/>
                  </a:lnTo>
                  <a:lnTo>
                    <a:pt x="8541" y="233822"/>
                  </a:lnTo>
                  <a:lnTo>
                    <a:pt x="12155" y="247198"/>
                  </a:lnTo>
                  <a:lnTo>
                    <a:pt x="16553" y="260746"/>
                  </a:lnTo>
                  <a:lnTo>
                    <a:pt x="21812" y="273930"/>
                  </a:lnTo>
                  <a:lnTo>
                    <a:pt x="28098" y="285791"/>
                  </a:lnTo>
                  <a:lnTo>
                    <a:pt x="35409" y="295906"/>
                  </a:lnTo>
                  <a:lnTo>
                    <a:pt x="43761" y="304187"/>
                  </a:lnTo>
                  <a:lnTo>
                    <a:pt x="53269" y="310614"/>
                  </a:lnTo>
                  <a:lnTo>
                    <a:pt x="63884" y="315372"/>
                  </a:lnTo>
                  <a:lnTo>
                    <a:pt x="75265" y="318451"/>
                  </a:lnTo>
                  <a:lnTo>
                    <a:pt x="86896" y="319560"/>
                  </a:lnTo>
                  <a:lnTo>
                    <a:pt x="98458" y="318718"/>
                  </a:lnTo>
                  <a:lnTo>
                    <a:pt x="109830" y="316207"/>
                  </a:lnTo>
                  <a:lnTo>
                    <a:pt x="120998" y="312389"/>
                  </a:lnTo>
                  <a:lnTo>
                    <a:pt x="131988" y="307601"/>
                  </a:lnTo>
                  <a:lnTo>
                    <a:pt x="142673" y="302117"/>
                  </a:lnTo>
                  <a:lnTo>
                    <a:pt x="152783" y="296145"/>
                  </a:lnTo>
                  <a:lnTo>
                    <a:pt x="162210" y="289831"/>
                  </a:lnTo>
                  <a:lnTo>
                    <a:pt x="170848" y="283118"/>
                  </a:lnTo>
                  <a:lnTo>
                    <a:pt x="178504" y="275773"/>
                  </a:lnTo>
                  <a:lnTo>
                    <a:pt x="185176" y="267716"/>
                  </a:lnTo>
                  <a:lnTo>
                    <a:pt x="191167" y="259017"/>
                  </a:lnTo>
                  <a:lnTo>
                    <a:pt x="196965" y="249798"/>
                  </a:lnTo>
                  <a:lnTo>
                    <a:pt x="202867" y="240188"/>
                  </a:lnTo>
                  <a:lnTo>
                    <a:pt x="208817" y="230294"/>
                  </a:lnTo>
                  <a:lnTo>
                    <a:pt x="214512" y="220199"/>
                  </a:lnTo>
                  <a:lnTo>
                    <a:pt x="219783" y="209956"/>
                  </a:lnTo>
                  <a:lnTo>
                    <a:pt x="224458" y="199281"/>
                  </a:lnTo>
                  <a:lnTo>
                    <a:pt x="228293" y="187590"/>
                  </a:lnTo>
                  <a:lnTo>
                    <a:pt x="231234" y="174654"/>
                  </a:lnTo>
                  <a:lnTo>
                    <a:pt x="233224" y="160880"/>
                  </a:lnTo>
                  <a:lnTo>
                    <a:pt x="234118" y="147096"/>
                  </a:lnTo>
                  <a:lnTo>
                    <a:pt x="233942" y="133784"/>
                  </a:lnTo>
                  <a:lnTo>
                    <a:pt x="232860" y="120915"/>
                  </a:lnTo>
                  <a:lnTo>
                    <a:pt x="231071" y="108135"/>
                  </a:lnTo>
                  <a:lnTo>
                    <a:pt x="228754" y="95214"/>
                  </a:lnTo>
                  <a:lnTo>
                    <a:pt x="225896" y="82401"/>
                  </a:lnTo>
                  <a:lnTo>
                    <a:pt x="222299" y="70318"/>
                  </a:lnTo>
                  <a:lnTo>
                    <a:pt x="217917" y="59259"/>
                  </a:lnTo>
                  <a:lnTo>
                    <a:pt x="212838" y="49206"/>
                  </a:lnTo>
                  <a:lnTo>
                    <a:pt x="207205" y="39992"/>
                  </a:lnTo>
                  <a:lnTo>
                    <a:pt x="201146" y="31433"/>
                  </a:lnTo>
                  <a:lnTo>
                    <a:pt x="194450" y="23685"/>
                  </a:lnTo>
                  <a:lnTo>
                    <a:pt x="186591" y="17225"/>
                  </a:lnTo>
                  <a:lnTo>
                    <a:pt x="177389" y="12210"/>
                  </a:lnTo>
                  <a:lnTo>
                    <a:pt x="167377" y="8495"/>
                  </a:lnTo>
                  <a:lnTo>
                    <a:pt x="156537" y="5432"/>
                  </a:lnTo>
                  <a:lnTo>
                    <a:pt x="142795" y="2755"/>
                  </a:lnTo>
                  <a:lnTo>
                    <a:pt x="1225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284354" y="3510014"/>
            <a:ext cx="2758468" cy="450742"/>
            <a:chOff x="2284354" y="3510014"/>
            <a:chExt cx="2758468" cy="450742"/>
          </a:xfrm>
        </p:grpSpPr>
        <p:sp>
          <p:nvSpPr>
            <p:cNvPr id="88" name="Freeform 87"/>
            <p:cNvSpPr/>
            <p:nvPr/>
          </p:nvSpPr>
          <p:spPr>
            <a:xfrm>
              <a:off x="2284354" y="3718599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83089" y="67"/>
                  </a:lnTo>
                  <a:lnTo>
                    <a:pt x="72600" y="707"/>
                  </a:lnTo>
                  <a:lnTo>
                    <a:pt x="62303" y="2004"/>
                  </a:lnTo>
                  <a:lnTo>
                    <a:pt x="52081" y="3901"/>
                  </a:lnTo>
                  <a:lnTo>
                    <a:pt x="40813" y="6653"/>
                  </a:lnTo>
                  <a:lnTo>
                    <a:pt x="25268" y="116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631795" y="3602786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0" y="0"/>
                  </a:moveTo>
                  <a:lnTo>
                    <a:pt x="2934" y="14535"/>
                  </a:lnTo>
                  <a:lnTo>
                    <a:pt x="5716" y="27166"/>
                  </a:lnTo>
                  <a:lnTo>
                    <a:pt x="8611" y="39080"/>
                  </a:lnTo>
                  <a:lnTo>
                    <a:pt x="11478" y="50907"/>
                  </a:lnTo>
                  <a:lnTo>
                    <a:pt x="13995" y="63396"/>
                  </a:lnTo>
                  <a:lnTo>
                    <a:pt x="16010" y="76884"/>
                  </a:lnTo>
                  <a:lnTo>
                    <a:pt x="17696" y="91206"/>
                  </a:lnTo>
                  <a:lnTo>
                    <a:pt x="19439" y="105893"/>
                  </a:lnTo>
                  <a:lnTo>
                    <a:pt x="21460" y="120624"/>
                  </a:lnTo>
                  <a:lnTo>
                    <a:pt x="23649" y="135261"/>
                  </a:lnTo>
                  <a:lnTo>
                    <a:pt x="25666" y="149768"/>
                  </a:lnTo>
                  <a:lnTo>
                    <a:pt x="27319" y="164143"/>
                  </a:lnTo>
                  <a:lnTo>
                    <a:pt x="28584" y="178191"/>
                  </a:lnTo>
                  <a:lnTo>
                    <a:pt x="29645" y="193095"/>
                  </a:lnTo>
                  <a:lnTo>
                    <a:pt x="30592" y="212400"/>
                  </a:lnTo>
                  <a:lnTo>
                    <a:pt x="3158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26510" y="3510014"/>
              <a:ext cx="315856" cy="366513"/>
            </a:xfrm>
            <a:custGeom>
              <a:avLst/>
              <a:gdLst/>
              <a:ahLst/>
              <a:cxnLst/>
              <a:rect l="0" t="0" r="0" b="0"/>
              <a:pathLst>
                <a:path w="315856" h="366513">
                  <a:moveTo>
                    <a:pt x="0" y="82243"/>
                  </a:moveTo>
                  <a:lnTo>
                    <a:pt x="3001" y="73509"/>
                  </a:lnTo>
                  <a:lnTo>
                    <a:pt x="6423" y="65802"/>
                  </a:lnTo>
                  <a:lnTo>
                    <a:pt x="10620" y="58400"/>
                  </a:lnTo>
                  <a:lnTo>
                    <a:pt x="15519" y="51139"/>
                  </a:lnTo>
                  <a:lnTo>
                    <a:pt x="21001" y="43960"/>
                  </a:lnTo>
                  <a:lnTo>
                    <a:pt x="26936" y="36839"/>
                  </a:lnTo>
                  <a:lnTo>
                    <a:pt x="33370" y="29922"/>
                  </a:lnTo>
                  <a:lnTo>
                    <a:pt x="40517" y="23503"/>
                  </a:lnTo>
                  <a:lnTo>
                    <a:pt x="48444" y="17710"/>
                  </a:lnTo>
                  <a:lnTo>
                    <a:pt x="57394" y="12668"/>
                  </a:lnTo>
                  <a:lnTo>
                    <a:pt x="67844" y="8580"/>
                  </a:lnTo>
                  <a:lnTo>
                    <a:pt x="79912" y="5460"/>
                  </a:lnTo>
                  <a:lnTo>
                    <a:pt x="93254" y="3179"/>
                  </a:lnTo>
                  <a:lnTo>
                    <a:pt x="107273" y="1556"/>
                  </a:lnTo>
                  <a:lnTo>
                    <a:pt x="121548" y="434"/>
                  </a:lnTo>
                  <a:lnTo>
                    <a:pt x="135706" y="0"/>
                  </a:lnTo>
                  <a:lnTo>
                    <a:pt x="149359" y="765"/>
                  </a:lnTo>
                  <a:lnTo>
                    <a:pt x="162352" y="2916"/>
                  </a:lnTo>
                  <a:lnTo>
                    <a:pt x="174720" y="6496"/>
                  </a:lnTo>
                  <a:lnTo>
                    <a:pt x="186574" y="11574"/>
                  </a:lnTo>
                  <a:lnTo>
                    <a:pt x="198025" y="18034"/>
                  </a:lnTo>
                  <a:lnTo>
                    <a:pt x="208854" y="25796"/>
                  </a:lnTo>
                  <a:lnTo>
                    <a:pt x="218528" y="34900"/>
                  </a:lnTo>
                  <a:lnTo>
                    <a:pt x="226846" y="45244"/>
                  </a:lnTo>
                  <a:lnTo>
                    <a:pt x="233754" y="56613"/>
                  </a:lnTo>
                  <a:lnTo>
                    <a:pt x="239178" y="68767"/>
                  </a:lnTo>
                  <a:lnTo>
                    <a:pt x="243229" y="81493"/>
                  </a:lnTo>
                  <a:lnTo>
                    <a:pt x="245984" y="94462"/>
                  </a:lnTo>
                  <a:lnTo>
                    <a:pt x="247400" y="107241"/>
                  </a:lnTo>
                  <a:lnTo>
                    <a:pt x="247574" y="119613"/>
                  </a:lnTo>
                  <a:lnTo>
                    <a:pt x="246558" y="131547"/>
                  </a:lnTo>
                  <a:lnTo>
                    <a:pt x="244281" y="143101"/>
                  </a:lnTo>
                  <a:lnTo>
                    <a:pt x="240824" y="154353"/>
                  </a:lnTo>
                  <a:lnTo>
                    <a:pt x="236385" y="165215"/>
                  </a:lnTo>
                  <a:lnTo>
                    <a:pt x="231189" y="175445"/>
                  </a:lnTo>
                  <a:lnTo>
                    <a:pt x="225431" y="184953"/>
                  </a:lnTo>
                  <a:lnTo>
                    <a:pt x="219109" y="193645"/>
                  </a:lnTo>
                  <a:lnTo>
                    <a:pt x="212034" y="201337"/>
                  </a:lnTo>
                  <a:lnTo>
                    <a:pt x="204185" y="208038"/>
                  </a:lnTo>
                  <a:lnTo>
                    <a:pt x="196475" y="214218"/>
                  </a:lnTo>
                  <a:lnTo>
                    <a:pt x="190583" y="220675"/>
                  </a:lnTo>
                  <a:lnTo>
                    <a:pt x="187291" y="227842"/>
                  </a:lnTo>
                  <a:lnTo>
                    <a:pt x="186390" y="235795"/>
                  </a:lnTo>
                  <a:lnTo>
                    <a:pt x="187155" y="244438"/>
                  </a:lnTo>
                  <a:lnTo>
                    <a:pt x="188970" y="253625"/>
                  </a:lnTo>
                  <a:lnTo>
                    <a:pt x="191591" y="263218"/>
                  </a:lnTo>
                  <a:lnTo>
                    <a:pt x="195078" y="273103"/>
                  </a:lnTo>
                  <a:lnTo>
                    <a:pt x="199413" y="283192"/>
                  </a:lnTo>
                  <a:lnTo>
                    <a:pt x="204472" y="293423"/>
                  </a:lnTo>
                  <a:lnTo>
                    <a:pt x="210098" y="303750"/>
                  </a:lnTo>
                  <a:lnTo>
                    <a:pt x="216150" y="314139"/>
                  </a:lnTo>
                  <a:lnTo>
                    <a:pt x="222674" y="324404"/>
                  </a:lnTo>
                  <a:lnTo>
                    <a:pt x="229885" y="334224"/>
                  </a:lnTo>
                  <a:lnTo>
                    <a:pt x="237848" y="343444"/>
                  </a:lnTo>
                  <a:lnTo>
                    <a:pt x="246484" y="351602"/>
                  </a:lnTo>
                  <a:lnTo>
                    <a:pt x="255659" y="357870"/>
                  </a:lnTo>
                  <a:lnTo>
                    <a:pt x="265231" y="361976"/>
                  </a:lnTo>
                  <a:lnTo>
                    <a:pt x="274824" y="364274"/>
                  </a:lnTo>
                  <a:lnTo>
                    <a:pt x="284881" y="365707"/>
                  </a:lnTo>
                  <a:lnTo>
                    <a:pt x="297401" y="366399"/>
                  </a:lnTo>
                  <a:lnTo>
                    <a:pt x="315855" y="366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848285" y="3739656"/>
              <a:ext cx="114451" cy="128422"/>
            </a:xfrm>
            <a:custGeom>
              <a:avLst/>
              <a:gdLst/>
              <a:ahLst/>
              <a:cxnLst/>
              <a:rect l="0" t="0" r="0" b="0"/>
              <a:pathLst>
                <a:path w="114451" h="128422">
                  <a:moveTo>
                    <a:pt x="4608" y="0"/>
                  </a:moveTo>
                  <a:lnTo>
                    <a:pt x="1809" y="11668"/>
                  </a:lnTo>
                  <a:lnTo>
                    <a:pt x="307" y="22157"/>
                  </a:lnTo>
                  <a:lnTo>
                    <a:pt x="0" y="32463"/>
                  </a:lnTo>
                  <a:lnTo>
                    <a:pt x="679" y="42937"/>
                  </a:lnTo>
                  <a:lnTo>
                    <a:pt x="2147" y="53930"/>
                  </a:lnTo>
                  <a:lnTo>
                    <a:pt x="4221" y="65563"/>
                  </a:lnTo>
                  <a:lnTo>
                    <a:pt x="6903" y="77471"/>
                  </a:lnTo>
                  <a:lnTo>
                    <a:pt x="10375" y="88929"/>
                  </a:lnTo>
                  <a:lnTo>
                    <a:pt x="14679" y="99549"/>
                  </a:lnTo>
                  <a:lnTo>
                    <a:pt x="20043" y="108966"/>
                  </a:lnTo>
                  <a:lnTo>
                    <a:pt x="26932" y="116686"/>
                  </a:lnTo>
                  <a:lnTo>
                    <a:pt x="35452" y="122606"/>
                  </a:lnTo>
                  <a:lnTo>
                    <a:pt x="45089" y="126614"/>
                  </a:lnTo>
                  <a:lnTo>
                    <a:pt x="54935" y="128421"/>
                  </a:lnTo>
                  <a:lnTo>
                    <a:pt x="64441" y="128079"/>
                  </a:lnTo>
                  <a:lnTo>
                    <a:pt x="73430" y="125750"/>
                  </a:lnTo>
                  <a:lnTo>
                    <a:pt x="81921" y="121530"/>
                  </a:lnTo>
                  <a:lnTo>
                    <a:pt x="89989" y="115653"/>
                  </a:lnTo>
                  <a:lnTo>
                    <a:pt x="97408" y="108285"/>
                  </a:lnTo>
                  <a:lnTo>
                    <a:pt x="103646" y="99446"/>
                  </a:lnTo>
                  <a:lnTo>
                    <a:pt x="108507" y="89285"/>
                  </a:lnTo>
                  <a:lnTo>
                    <a:pt x="111942" y="78209"/>
                  </a:lnTo>
                  <a:lnTo>
                    <a:pt x="113882" y="66783"/>
                  </a:lnTo>
                  <a:lnTo>
                    <a:pt x="114450" y="55372"/>
                  </a:lnTo>
                  <a:lnTo>
                    <a:pt x="114046" y="44573"/>
                  </a:lnTo>
                  <a:lnTo>
                    <a:pt x="113217" y="34237"/>
                  </a:lnTo>
                  <a:lnTo>
                    <a:pt x="111893" y="23463"/>
                  </a:lnTo>
                  <a:lnTo>
                    <a:pt x="109893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031878" y="3739856"/>
              <a:ext cx="136871" cy="136671"/>
            </a:xfrm>
            <a:custGeom>
              <a:avLst/>
              <a:gdLst/>
              <a:ahLst/>
              <a:cxnLst/>
              <a:rect l="0" t="0" r="0" b="0"/>
              <a:pathLst>
                <a:path w="136871" h="136671">
                  <a:moveTo>
                    <a:pt x="0" y="73499"/>
                  </a:moveTo>
                  <a:lnTo>
                    <a:pt x="2934" y="82301"/>
                  </a:lnTo>
                  <a:lnTo>
                    <a:pt x="5716" y="90648"/>
                  </a:lnTo>
                  <a:lnTo>
                    <a:pt x="8615" y="99346"/>
                  </a:lnTo>
                  <a:lnTo>
                    <a:pt x="11656" y="108468"/>
                  </a:lnTo>
                  <a:lnTo>
                    <a:pt x="14821" y="117962"/>
                  </a:lnTo>
                  <a:lnTo>
                    <a:pt x="18060" y="127680"/>
                  </a:lnTo>
                  <a:lnTo>
                    <a:pt x="20475" y="134925"/>
                  </a:lnTo>
                  <a:lnTo>
                    <a:pt x="21006" y="136520"/>
                  </a:lnTo>
                  <a:lnTo>
                    <a:pt x="20057" y="133671"/>
                  </a:lnTo>
                  <a:lnTo>
                    <a:pt x="18158" y="127975"/>
                  </a:lnTo>
                  <a:lnTo>
                    <a:pt x="15670" y="120509"/>
                  </a:lnTo>
                  <a:lnTo>
                    <a:pt x="12818" y="111936"/>
                  </a:lnTo>
                  <a:lnTo>
                    <a:pt x="9903" y="102499"/>
                  </a:lnTo>
                  <a:lnTo>
                    <a:pt x="7316" y="92145"/>
                  </a:lnTo>
                  <a:lnTo>
                    <a:pt x="5244" y="80906"/>
                  </a:lnTo>
                  <a:lnTo>
                    <a:pt x="3851" y="69079"/>
                  </a:lnTo>
                  <a:lnTo>
                    <a:pt x="3364" y="57136"/>
                  </a:lnTo>
                  <a:lnTo>
                    <a:pt x="3824" y="45368"/>
                  </a:lnTo>
                  <a:lnTo>
                    <a:pt x="5438" y="34195"/>
                  </a:lnTo>
                  <a:lnTo>
                    <a:pt x="8649" y="24223"/>
                  </a:lnTo>
                  <a:lnTo>
                    <a:pt x="13551" y="15677"/>
                  </a:lnTo>
                  <a:lnTo>
                    <a:pt x="19945" y="8771"/>
                  </a:lnTo>
                  <a:lnTo>
                    <a:pt x="27523" y="3872"/>
                  </a:lnTo>
                  <a:lnTo>
                    <a:pt x="35985" y="989"/>
                  </a:lnTo>
                  <a:lnTo>
                    <a:pt x="44918" y="0"/>
                  </a:lnTo>
                  <a:lnTo>
                    <a:pt x="53827" y="840"/>
                  </a:lnTo>
                  <a:lnTo>
                    <a:pt x="62439" y="3295"/>
                  </a:lnTo>
                  <a:lnTo>
                    <a:pt x="70524" y="7211"/>
                  </a:lnTo>
                  <a:lnTo>
                    <a:pt x="77808" y="12580"/>
                  </a:lnTo>
                  <a:lnTo>
                    <a:pt x="84231" y="19262"/>
                  </a:lnTo>
                  <a:lnTo>
                    <a:pt x="90054" y="27019"/>
                  </a:lnTo>
                  <a:lnTo>
                    <a:pt x="95739" y="35595"/>
                  </a:lnTo>
                  <a:lnTo>
                    <a:pt x="101566" y="44771"/>
                  </a:lnTo>
                  <a:lnTo>
                    <a:pt x="107466" y="54372"/>
                  </a:lnTo>
                  <a:lnTo>
                    <a:pt x="113127" y="64269"/>
                  </a:lnTo>
                  <a:lnTo>
                    <a:pt x="118376" y="74367"/>
                  </a:lnTo>
                  <a:lnTo>
                    <a:pt x="123052" y="84529"/>
                  </a:lnTo>
                  <a:lnTo>
                    <a:pt x="127385" y="95781"/>
                  </a:lnTo>
                  <a:lnTo>
                    <a:pt x="131756" y="111348"/>
                  </a:lnTo>
                  <a:lnTo>
                    <a:pt x="136870" y="136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231919" y="3685821"/>
              <a:ext cx="106029" cy="194992"/>
            </a:xfrm>
            <a:custGeom>
              <a:avLst/>
              <a:gdLst/>
              <a:ahLst/>
              <a:cxnLst/>
              <a:rect l="0" t="0" r="0" b="0"/>
              <a:pathLst>
                <a:path w="106029" h="194992">
                  <a:moveTo>
                    <a:pt x="94757" y="11721"/>
                  </a:moveTo>
                  <a:lnTo>
                    <a:pt x="88822" y="6055"/>
                  </a:lnTo>
                  <a:lnTo>
                    <a:pt x="82617" y="2411"/>
                  </a:lnTo>
                  <a:lnTo>
                    <a:pt x="75522" y="501"/>
                  </a:lnTo>
                  <a:lnTo>
                    <a:pt x="67581" y="0"/>
                  </a:lnTo>
                  <a:lnTo>
                    <a:pt x="58935" y="619"/>
                  </a:lnTo>
                  <a:lnTo>
                    <a:pt x="49750" y="2105"/>
                  </a:lnTo>
                  <a:lnTo>
                    <a:pt x="40495" y="4718"/>
                  </a:lnTo>
                  <a:lnTo>
                    <a:pt x="31902" y="9202"/>
                  </a:lnTo>
                  <a:lnTo>
                    <a:pt x="24325" y="15805"/>
                  </a:lnTo>
                  <a:lnTo>
                    <a:pt x="18088" y="24171"/>
                  </a:lnTo>
                  <a:lnTo>
                    <a:pt x="13649" y="33620"/>
                  </a:lnTo>
                  <a:lnTo>
                    <a:pt x="11082" y="43633"/>
                  </a:lnTo>
                  <a:lnTo>
                    <a:pt x="10476" y="53591"/>
                  </a:lnTo>
                  <a:lnTo>
                    <a:pt x="12107" y="62730"/>
                  </a:lnTo>
                  <a:lnTo>
                    <a:pt x="15909" y="70713"/>
                  </a:lnTo>
                  <a:lnTo>
                    <a:pt x="21715" y="77410"/>
                  </a:lnTo>
                  <a:lnTo>
                    <a:pt x="29423" y="82698"/>
                  </a:lnTo>
                  <a:lnTo>
                    <a:pt x="38781" y="86675"/>
                  </a:lnTo>
                  <a:lnTo>
                    <a:pt x="49130" y="89891"/>
                  </a:lnTo>
                  <a:lnTo>
                    <a:pt x="59527" y="93215"/>
                  </a:lnTo>
                  <a:lnTo>
                    <a:pt x="69434" y="97134"/>
                  </a:lnTo>
                  <a:lnTo>
                    <a:pt x="78540" y="101923"/>
                  </a:lnTo>
                  <a:lnTo>
                    <a:pt x="86584" y="107822"/>
                  </a:lnTo>
                  <a:lnTo>
                    <a:pt x="93539" y="114833"/>
                  </a:lnTo>
                  <a:lnTo>
                    <a:pt x="99227" y="122794"/>
                  </a:lnTo>
                  <a:lnTo>
                    <a:pt x="103233" y="131502"/>
                  </a:lnTo>
                  <a:lnTo>
                    <a:pt x="105481" y="140757"/>
                  </a:lnTo>
                  <a:lnTo>
                    <a:pt x="106028" y="150239"/>
                  </a:lnTo>
                  <a:lnTo>
                    <a:pt x="104883" y="159524"/>
                  </a:lnTo>
                  <a:lnTo>
                    <a:pt x="102216" y="168387"/>
                  </a:lnTo>
                  <a:lnTo>
                    <a:pt x="97986" y="176471"/>
                  </a:lnTo>
                  <a:lnTo>
                    <a:pt x="91874" y="183224"/>
                  </a:lnTo>
                  <a:lnTo>
                    <a:pt x="83874" y="188463"/>
                  </a:lnTo>
                  <a:lnTo>
                    <a:pt x="74249" y="192167"/>
                  </a:lnTo>
                  <a:lnTo>
                    <a:pt x="63347" y="194294"/>
                  </a:lnTo>
                  <a:lnTo>
                    <a:pt x="51515" y="194991"/>
                  </a:lnTo>
                  <a:lnTo>
                    <a:pt x="39628" y="194676"/>
                  </a:lnTo>
                  <a:lnTo>
                    <a:pt x="27921" y="193916"/>
                  </a:lnTo>
                  <a:lnTo>
                    <a:pt x="15373" y="192649"/>
                  </a:lnTo>
                  <a:lnTo>
                    <a:pt x="0" y="1907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558303" y="3560671"/>
              <a:ext cx="190339" cy="318060"/>
            </a:xfrm>
            <a:custGeom>
              <a:avLst/>
              <a:gdLst/>
              <a:ahLst/>
              <a:cxnLst/>
              <a:rect l="0" t="0" r="0" b="0"/>
              <a:pathLst>
                <a:path w="190339" h="318060">
                  <a:moveTo>
                    <a:pt x="0" y="0"/>
                  </a:moveTo>
                  <a:lnTo>
                    <a:pt x="67" y="14603"/>
                  </a:lnTo>
                  <a:lnTo>
                    <a:pt x="707" y="27873"/>
                  </a:lnTo>
                  <a:lnTo>
                    <a:pt x="2004" y="41075"/>
                  </a:lnTo>
                  <a:lnTo>
                    <a:pt x="3864" y="54416"/>
                  </a:lnTo>
                  <a:lnTo>
                    <a:pt x="6180" y="67925"/>
                  </a:lnTo>
                  <a:lnTo>
                    <a:pt x="8842" y="81583"/>
                  </a:lnTo>
                  <a:lnTo>
                    <a:pt x="11593" y="95522"/>
                  </a:lnTo>
                  <a:lnTo>
                    <a:pt x="14051" y="110020"/>
                  </a:lnTo>
                  <a:lnTo>
                    <a:pt x="16038" y="125173"/>
                  </a:lnTo>
                  <a:lnTo>
                    <a:pt x="17709" y="140602"/>
                  </a:lnTo>
                  <a:lnTo>
                    <a:pt x="19446" y="155580"/>
                  </a:lnTo>
                  <a:lnTo>
                    <a:pt x="21464" y="169732"/>
                  </a:lnTo>
                  <a:lnTo>
                    <a:pt x="23651" y="183183"/>
                  </a:lnTo>
                  <a:lnTo>
                    <a:pt x="25666" y="196363"/>
                  </a:lnTo>
                  <a:lnTo>
                    <a:pt x="27315" y="209564"/>
                  </a:lnTo>
                  <a:lnTo>
                    <a:pt x="28404" y="222906"/>
                  </a:lnTo>
                  <a:lnTo>
                    <a:pt x="28678" y="236410"/>
                  </a:lnTo>
                  <a:lnTo>
                    <a:pt x="28076" y="249959"/>
                  </a:lnTo>
                  <a:lnTo>
                    <a:pt x="26587" y="260055"/>
                  </a:lnTo>
                  <a:lnTo>
                    <a:pt x="24703" y="262514"/>
                  </a:lnTo>
                  <a:lnTo>
                    <a:pt x="23288" y="258931"/>
                  </a:lnTo>
                  <a:lnTo>
                    <a:pt x="22572" y="251632"/>
                  </a:lnTo>
                  <a:lnTo>
                    <a:pt x="22691" y="242394"/>
                  </a:lnTo>
                  <a:lnTo>
                    <a:pt x="23636" y="232266"/>
                  </a:lnTo>
                  <a:lnTo>
                    <a:pt x="25448" y="221936"/>
                  </a:lnTo>
                  <a:lnTo>
                    <a:pt x="28278" y="211952"/>
                  </a:lnTo>
                  <a:lnTo>
                    <a:pt x="32127" y="202558"/>
                  </a:lnTo>
                  <a:lnTo>
                    <a:pt x="37172" y="194087"/>
                  </a:lnTo>
                  <a:lnTo>
                    <a:pt x="43841" y="187061"/>
                  </a:lnTo>
                  <a:lnTo>
                    <a:pt x="52220" y="181631"/>
                  </a:lnTo>
                  <a:lnTo>
                    <a:pt x="62100" y="177796"/>
                  </a:lnTo>
                  <a:lnTo>
                    <a:pt x="73175" y="175580"/>
                  </a:lnTo>
                  <a:lnTo>
                    <a:pt x="85136" y="174831"/>
                  </a:lnTo>
                  <a:lnTo>
                    <a:pt x="97573" y="175445"/>
                  </a:lnTo>
                  <a:lnTo>
                    <a:pt x="109987" y="177444"/>
                  </a:lnTo>
                  <a:lnTo>
                    <a:pt x="122105" y="180711"/>
                  </a:lnTo>
                  <a:lnTo>
                    <a:pt x="133698" y="185020"/>
                  </a:lnTo>
                  <a:lnTo>
                    <a:pt x="144491" y="190130"/>
                  </a:lnTo>
                  <a:lnTo>
                    <a:pt x="154413" y="195828"/>
                  </a:lnTo>
                  <a:lnTo>
                    <a:pt x="163399" y="202111"/>
                  </a:lnTo>
                  <a:lnTo>
                    <a:pt x="171298" y="209160"/>
                  </a:lnTo>
                  <a:lnTo>
                    <a:pt x="178122" y="217014"/>
                  </a:lnTo>
                  <a:lnTo>
                    <a:pt x="183708" y="225576"/>
                  </a:lnTo>
                  <a:lnTo>
                    <a:pt x="187637" y="234702"/>
                  </a:lnTo>
                  <a:lnTo>
                    <a:pt x="189831" y="244245"/>
                  </a:lnTo>
                  <a:lnTo>
                    <a:pt x="190338" y="253925"/>
                  </a:lnTo>
                  <a:lnTo>
                    <a:pt x="189167" y="263343"/>
                  </a:lnTo>
                  <a:lnTo>
                    <a:pt x="186486" y="272301"/>
                  </a:lnTo>
                  <a:lnTo>
                    <a:pt x="182417" y="280619"/>
                  </a:lnTo>
                  <a:lnTo>
                    <a:pt x="176944" y="288060"/>
                  </a:lnTo>
                  <a:lnTo>
                    <a:pt x="170192" y="294584"/>
                  </a:lnTo>
                  <a:lnTo>
                    <a:pt x="162388" y="300304"/>
                  </a:lnTo>
                  <a:lnTo>
                    <a:pt x="153780" y="305389"/>
                  </a:lnTo>
                  <a:lnTo>
                    <a:pt x="144584" y="309990"/>
                  </a:lnTo>
                  <a:lnTo>
                    <a:pt x="134969" y="313912"/>
                  </a:lnTo>
                  <a:lnTo>
                    <a:pt x="125062" y="316643"/>
                  </a:lnTo>
                  <a:lnTo>
                    <a:pt x="114959" y="317997"/>
                  </a:lnTo>
                  <a:lnTo>
                    <a:pt x="104793" y="318059"/>
                  </a:lnTo>
                  <a:lnTo>
                    <a:pt x="93537" y="316914"/>
                  </a:lnTo>
                  <a:lnTo>
                    <a:pt x="77967" y="313343"/>
                  </a:lnTo>
                  <a:lnTo>
                    <a:pt x="52642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737287" y="3705011"/>
              <a:ext cx="157929" cy="172462"/>
            </a:xfrm>
            <a:custGeom>
              <a:avLst/>
              <a:gdLst/>
              <a:ahLst/>
              <a:cxnLst/>
              <a:rect l="0" t="0" r="0" b="0"/>
              <a:pathLst>
                <a:path w="157929" h="172462">
                  <a:moveTo>
                    <a:pt x="0" y="66231"/>
                  </a:moveTo>
                  <a:lnTo>
                    <a:pt x="11802" y="66231"/>
                  </a:lnTo>
                  <a:lnTo>
                    <a:pt x="23571" y="66231"/>
                  </a:lnTo>
                  <a:lnTo>
                    <a:pt x="36462" y="66231"/>
                  </a:lnTo>
                  <a:lnTo>
                    <a:pt x="50310" y="66231"/>
                  </a:lnTo>
                  <a:lnTo>
                    <a:pt x="64637" y="66231"/>
                  </a:lnTo>
                  <a:lnTo>
                    <a:pt x="79098" y="66222"/>
                  </a:lnTo>
                  <a:lnTo>
                    <a:pt x="93202" y="65876"/>
                  </a:lnTo>
                  <a:lnTo>
                    <a:pt x="106281" y="64579"/>
                  </a:lnTo>
                  <a:lnTo>
                    <a:pt x="118056" y="62069"/>
                  </a:lnTo>
                  <a:lnTo>
                    <a:pt x="128111" y="58245"/>
                  </a:lnTo>
                  <a:lnTo>
                    <a:pt x="135743" y="53003"/>
                  </a:lnTo>
                  <a:lnTo>
                    <a:pt x="140792" y="46442"/>
                  </a:lnTo>
                  <a:lnTo>
                    <a:pt x="143234" y="38953"/>
                  </a:lnTo>
                  <a:lnTo>
                    <a:pt x="142920" y="31096"/>
                  </a:lnTo>
                  <a:lnTo>
                    <a:pt x="140040" y="23234"/>
                  </a:lnTo>
                  <a:lnTo>
                    <a:pt x="134871" y="15840"/>
                  </a:lnTo>
                  <a:lnTo>
                    <a:pt x="127600" y="9561"/>
                  </a:lnTo>
                  <a:lnTo>
                    <a:pt x="118538" y="4648"/>
                  </a:lnTo>
                  <a:lnTo>
                    <a:pt x="108390" y="1334"/>
                  </a:lnTo>
                  <a:lnTo>
                    <a:pt x="98127" y="0"/>
                  </a:lnTo>
                  <a:lnTo>
                    <a:pt x="88306" y="659"/>
                  </a:lnTo>
                  <a:lnTo>
                    <a:pt x="79088" y="3032"/>
                  </a:lnTo>
                  <a:lnTo>
                    <a:pt x="70437" y="6750"/>
                  </a:lnTo>
                  <a:lnTo>
                    <a:pt x="62251" y="11472"/>
                  </a:lnTo>
                  <a:lnTo>
                    <a:pt x="54583" y="17080"/>
                  </a:lnTo>
                  <a:lnTo>
                    <a:pt x="47644" y="23666"/>
                  </a:lnTo>
                  <a:lnTo>
                    <a:pt x="41495" y="31215"/>
                  </a:lnTo>
                  <a:lnTo>
                    <a:pt x="36209" y="39911"/>
                  </a:lnTo>
                  <a:lnTo>
                    <a:pt x="31957" y="50190"/>
                  </a:lnTo>
                  <a:lnTo>
                    <a:pt x="28732" y="62139"/>
                  </a:lnTo>
                  <a:lnTo>
                    <a:pt x="26549" y="75233"/>
                  </a:lnTo>
                  <a:lnTo>
                    <a:pt x="25525" y="88553"/>
                  </a:lnTo>
                  <a:lnTo>
                    <a:pt x="25618" y="101540"/>
                  </a:lnTo>
                  <a:lnTo>
                    <a:pt x="26814" y="113850"/>
                  </a:lnTo>
                  <a:lnTo>
                    <a:pt x="29212" y="125191"/>
                  </a:lnTo>
                  <a:lnTo>
                    <a:pt x="32756" y="135514"/>
                  </a:lnTo>
                  <a:lnTo>
                    <a:pt x="37422" y="144784"/>
                  </a:lnTo>
                  <a:lnTo>
                    <a:pt x="43304" y="152880"/>
                  </a:lnTo>
                  <a:lnTo>
                    <a:pt x="50335" y="159841"/>
                  </a:lnTo>
                  <a:lnTo>
                    <a:pt x="58326" y="165519"/>
                  </a:lnTo>
                  <a:lnTo>
                    <a:pt x="67061" y="169511"/>
                  </a:lnTo>
                  <a:lnTo>
                    <a:pt x="76342" y="171752"/>
                  </a:lnTo>
                  <a:lnTo>
                    <a:pt x="86014" y="172461"/>
                  </a:lnTo>
                  <a:lnTo>
                    <a:pt x="95960" y="171957"/>
                  </a:lnTo>
                  <a:lnTo>
                    <a:pt x="106084" y="170547"/>
                  </a:lnTo>
                  <a:lnTo>
                    <a:pt x="116066" y="168445"/>
                  </a:lnTo>
                  <a:lnTo>
                    <a:pt x="126433" y="165466"/>
                  </a:lnTo>
                  <a:lnTo>
                    <a:pt x="139215" y="160236"/>
                  </a:lnTo>
                  <a:lnTo>
                    <a:pt x="157928" y="150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901131" y="3539614"/>
              <a:ext cx="19020" cy="315857"/>
            </a:xfrm>
            <a:custGeom>
              <a:avLst/>
              <a:gdLst/>
              <a:ahLst/>
              <a:cxnLst/>
              <a:rect l="0" t="0" r="0" b="0"/>
              <a:pathLst>
                <a:path w="19020" h="315857">
                  <a:moveTo>
                    <a:pt x="4612" y="0"/>
                  </a:moveTo>
                  <a:lnTo>
                    <a:pt x="1812" y="11802"/>
                  </a:lnTo>
                  <a:lnTo>
                    <a:pt x="311" y="23572"/>
                  </a:lnTo>
                  <a:lnTo>
                    <a:pt x="0" y="36466"/>
                  </a:lnTo>
                  <a:lnTo>
                    <a:pt x="506" y="50487"/>
                  </a:lnTo>
                  <a:lnTo>
                    <a:pt x="1326" y="65464"/>
                  </a:lnTo>
                  <a:lnTo>
                    <a:pt x="2146" y="81186"/>
                  </a:lnTo>
                  <a:lnTo>
                    <a:pt x="3003" y="97462"/>
                  </a:lnTo>
                  <a:lnTo>
                    <a:pt x="4177" y="114135"/>
                  </a:lnTo>
                  <a:lnTo>
                    <a:pt x="5812" y="131080"/>
                  </a:lnTo>
                  <a:lnTo>
                    <a:pt x="7740" y="148050"/>
                  </a:lnTo>
                  <a:lnTo>
                    <a:pt x="9579" y="164676"/>
                  </a:lnTo>
                  <a:lnTo>
                    <a:pt x="11118" y="180792"/>
                  </a:lnTo>
                  <a:lnTo>
                    <a:pt x="12474" y="196564"/>
                  </a:lnTo>
                  <a:lnTo>
                    <a:pt x="13992" y="212380"/>
                  </a:lnTo>
                  <a:lnTo>
                    <a:pt x="15855" y="228456"/>
                  </a:lnTo>
                  <a:lnTo>
                    <a:pt x="17748" y="244472"/>
                  </a:lnTo>
                  <a:lnTo>
                    <a:pt x="19019" y="261442"/>
                  </a:lnTo>
                  <a:lnTo>
                    <a:pt x="18665" y="283099"/>
                  </a:lnTo>
                  <a:lnTo>
                    <a:pt x="15141" y="3158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984835" y="3708071"/>
              <a:ext cx="105847" cy="175979"/>
            </a:xfrm>
            <a:custGeom>
              <a:avLst/>
              <a:gdLst/>
              <a:ahLst/>
              <a:cxnLst/>
              <a:rect l="0" t="0" r="0" b="0"/>
              <a:pathLst>
                <a:path w="105847" h="175979">
                  <a:moveTo>
                    <a:pt x="68307" y="31586"/>
                  </a:moveTo>
                  <a:lnTo>
                    <a:pt x="56706" y="34586"/>
                  </a:lnTo>
                  <a:lnTo>
                    <a:pt x="46857" y="38008"/>
                  </a:lnTo>
                  <a:lnTo>
                    <a:pt x="37857" y="42209"/>
                  </a:lnTo>
                  <a:lnTo>
                    <a:pt x="29588" y="47282"/>
                  </a:lnTo>
                  <a:lnTo>
                    <a:pt x="22209" y="53412"/>
                  </a:lnTo>
                  <a:lnTo>
                    <a:pt x="15744" y="60600"/>
                  </a:lnTo>
                  <a:lnTo>
                    <a:pt x="10237" y="68860"/>
                  </a:lnTo>
                  <a:lnTo>
                    <a:pt x="5831" y="78304"/>
                  </a:lnTo>
                  <a:lnTo>
                    <a:pt x="2505" y="88872"/>
                  </a:lnTo>
                  <a:lnTo>
                    <a:pt x="424" y="100222"/>
                  </a:lnTo>
                  <a:lnTo>
                    <a:pt x="0" y="111832"/>
                  </a:lnTo>
                  <a:lnTo>
                    <a:pt x="1314" y="123374"/>
                  </a:lnTo>
                  <a:lnTo>
                    <a:pt x="4314" y="134563"/>
                  </a:lnTo>
                  <a:lnTo>
                    <a:pt x="8994" y="145076"/>
                  </a:lnTo>
                  <a:lnTo>
                    <a:pt x="15178" y="154799"/>
                  </a:lnTo>
                  <a:lnTo>
                    <a:pt x="22584" y="163310"/>
                  </a:lnTo>
                  <a:lnTo>
                    <a:pt x="30918" y="169824"/>
                  </a:lnTo>
                  <a:lnTo>
                    <a:pt x="39922" y="174084"/>
                  </a:lnTo>
                  <a:lnTo>
                    <a:pt x="49236" y="175978"/>
                  </a:lnTo>
                  <a:lnTo>
                    <a:pt x="58409" y="175288"/>
                  </a:lnTo>
                  <a:lnTo>
                    <a:pt x="67201" y="172157"/>
                  </a:lnTo>
                  <a:lnTo>
                    <a:pt x="75409" y="166988"/>
                  </a:lnTo>
                  <a:lnTo>
                    <a:pt x="82776" y="160248"/>
                  </a:lnTo>
                  <a:lnTo>
                    <a:pt x="89245" y="152348"/>
                  </a:lnTo>
                  <a:lnTo>
                    <a:pt x="94760" y="143453"/>
                  </a:lnTo>
                  <a:lnTo>
                    <a:pt x="99174" y="133507"/>
                  </a:lnTo>
                  <a:lnTo>
                    <a:pt x="102511" y="122564"/>
                  </a:lnTo>
                  <a:lnTo>
                    <a:pt x="104770" y="110944"/>
                  </a:lnTo>
                  <a:lnTo>
                    <a:pt x="105846" y="99145"/>
                  </a:lnTo>
                  <a:lnTo>
                    <a:pt x="105793" y="87467"/>
                  </a:lnTo>
                  <a:lnTo>
                    <a:pt x="104793" y="76015"/>
                  </a:lnTo>
                  <a:lnTo>
                    <a:pt x="103060" y="64793"/>
                  </a:lnTo>
                  <a:lnTo>
                    <a:pt x="100789" y="53771"/>
                  </a:lnTo>
                  <a:lnTo>
                    <a:pt x="98290" y="43168"/>
                  </a:lnTo>
                  <a:lnTo>
                    <a:pt x="95736" y="32307"/>
                  </a:lnTo>
                  <a:lnTo>
                    <a:pt x="92907" y="19115"/>
                  </a:lnTo>
                  <a:lnTo>
                    <a:pt x="893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116313" y="3708071"/>
              <a:ext cx="221099" cy="161834"/>
            </a:xfrm>
            <a:custGeom>
              <a:avLst/>
              <a:gdLst/>
              <a:ahLst/>
              <a:cxnLst/>
              <a:rect l="0" t="0" r="0" b="0"/>
              <a:pathLst>
                <a:path w="221099" h="161834">
                  <a:moveTo>
                    <a:pt x="0" y="52642"/>
                  </a:moveTo>
                  <a:lnTo>
                    <a:pt x="67" y="64311"/>
                  </a:lnTo>
                  <a:lnTo>
                    <a:pt x="707" y="74799"/>
                  </a:lnTo>
                  <a:lnTo>
                    <a:pt x="2008" y="85101"/>
                  </a:lnTo>
                  <a:lnTo>
                    <a:pt x="4041" y="95403"/>
                  </a:lnTo>
                  <a:lnTo>
                    <a:pt x="7006" y="105746"/>
                  </a:lnTo>
                  <a:lnTo>
                    <a:pt x="10925" y="116131"/>
                  </a:lnTo>
                  <a:lnTo>
                    <a:pt x="15675" y="126386"/>
                  </a:lnTo>
                  <a:lnTo>
                    <a:pt x="21078" y="136196"/>
                  </a:lnTo>
                  <a:lnTo>
                    <a:pt x="26969" y="145404"/>
                  </a:lnTo>
                  <a:lnTo>
                    <a:pt x="33212" y="153382"/>
                  </a:lnTo>
                  <a:lnTo>
                    <a:pt x="39701" y="158999"/>
                  </a:lnTo>
                  <a:lnTo>
                    <a:pt x="46355" y="161833"/>
                  </a:lnTo>
                  <a:lnTo>
                    <a:pt x="52959" y="161786"/>
                  </a:lnTo>
                  <a:lnTo>
                    <a:pt x="59167" y="158720"/>
                  </a:lnTo>
                  <a:lnTo>
                    <a:pt x="64823" y="152879"/>
                  </a:lnTo>
                  <a:lnTo>
                    <a:pt x="69943" y="144757"/>
                  </a:lnTo>
                  <a:lnTo>
                    <a:pt x="74617" y="134889"/>
                  </a:lnTo>
                  <a:lnTo>
                    <a:pt x="78947" y="123774"/>
                  </a:lnTo>
                  <a:lnTo>
                    <a:pt x="83039" y="112943"/>
                  </a:lnTo>
                  <a:lnTo>
                    <a:pt x="87448" y="105302"/>
                  </a:lnTo>
                  <a:lnTo>
                    <a:pt x="92336" y="102386"/>
                  </a:lnTo>
                  <a:lnTo>
                    <a:pt x="96898" y="103561"/>
                  </a:lnTo>
                  <a:lnTo>
                    <a:pt x="101038" y="107728"/>
                  </a:lnTo>
                  <a:lnTo>
                    <a:pt x="105063" y="113968"/>
                  </a:lnTo>
                  <a:lnTo>
                    <a:pt x="109403" y="121619"/>
                  </a:lnTo>
                  <a:lnTo>
                    <a:pt x="114272" y="130207"/>
                  </a:lnTo>
                  <a:lnTo>
                    <a:pt x="120005" y="138927"/>
                  </a:lnTo>
                  <a:lnTo>
                    <a:pt x="127136" y="146650"/>
                  </a:lnTo>
                  <a:lnTo>
                    <a:pt x="135815" y="152834"/>
                  </a:lnTo>
                  <a:lnTo>
                    <a:pt x="145558" y="157157"/>
                  </a:lnTo>
                  <a:lnTo>
                    <a:pt x="155473" y="159243"/>
                  </a:lnTo>
                  <a:lnTo>
                    <a:pt x="165026" y="159117"/>
                  </a:lnTo>
                  <a:lnTo>
                    <a:pt x="174046" y="156780"/>
                  </a:lnTo>
                  <a:lnTo>
                    <a:pt x="182557" y="152029"/>
                  </a:lnTo>
                  <a:lnTo>
                    <a:pt x="190639" y="144986"/>
                  </a:lnTo>
                  <a:lnTo>
                    <a:pt x="198067" y="136023"/>
                  </a:lnTo>
                  <a:lnTo>
                    <a:pt x="204310" y="125575"/>
                  </a:lnTo>
                  <a:lnTo>
                    <a:pt x="209180" y="114033"/>
                  </a:lnTo>
                  <a:lnTo>
                    <a:pt x="212791" y="101709"/>
                  </a:lnTo>
                  <a:lnTo>
                    <a:pt x="215381" y="88839"/>
                  </a:lnTo>
                  <a:lnTo>
                    <a:pt x="217198" y="75601"/>
                  </a:lnTo>
                  <a:lnTo>
                    <a:pt x="218457" y="62336"/>
                  </a:lnTo>
                  <a:lnTo>
                    <a:pt x="219455" y="48050"/>
                  </a:lnTo>
                  <a:lnTo>
                    <a:pt x="220285" y="29256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573400" y="3662362"/>
              <a:ext cx="218148" cy="249944"/>
            </a:xfrm>
            <a:custGeom>
              <a:avLst/>
              <a:gdLst/>
              <a:ahLst/>
              <a:cxnLst/>
              <a:rect l="0" t="0" r="0" b="0"/>
              <a:pathLst>
                <a:path w="218148" h="249944">
                  <a:moveTo>
                    <a:pt x="100923" y="3595"/>
                  </a:moveTo>
                  <a:lnTo>
                    <a:pt x="92189" y="862"/>
                  </a:lnTo>
                  <a:lnTo>
                    <a:pt x="84483" y="0"/>
                  </a:lnTo>
                  <a:lnTo>
                    <a:pt x="77081" y="991"/>
                  </a:lnTo>
                  <a:lnTo>
                    <a:pt x="69820" y="3530"/>
                  </a:lnTo>
                  <a:lnTo>
                    <a:pt x="62641" y="7314"/>
                  </a:lnTo>
                  <a:lnTo>
                    <a:pt x="55516" y="12054"/>
                  </a:lnTo>
                  <a:lnTo>
                    <a:pt x="48425" y="17660"/>
                  </a:lnTo>
                  <a:lnTo>
                    <a:pt x="41359" y="24238"/>
                  </a:lnTo>
                  <a:lnTo>
                    <a:pt x="34312" y="31769"/>
                  </a:lnTo>
                  <a:lnTo>
                    <a:pt x="27444" y="40111"/>
                  </a:lnTo>
                  <a:lnTo>
                    <a:pt x="21059" y="49088"/>
                  </a:lnTo>
                  <a:lnTo>
                    <a:pt x="15288" y="58540"/>
                  </a:lnTo>
                  <a:lnTo>
                    <a:pt x="10262" y="68497"/>
                  </a:lnTo>
                  <a:lnTo>
                    <a:pt x="6183" y="79167"/>
                  </a:lnTo>
                  <a:lnTo>
                    <a:pt x="3075" y="90601"/>
                  </a:lnTo>
                  <a:lnTo>
                    <a:pt x="971" y="102550"/>
                  </a:lnTo>
                  <a:lnTo>
                    <a:pt x="0" y="114571"/>
                  </a:lnTo>
                  <a:lnTo>
                    <a:pt x="124" y="126397"/>
                  </a:lnTo>
                  <a:lnTo>
                    <a:pt x="1171" y="137949"/>
                  </a:lnTo>
                  <a:lnTo>
                    <a:pt x="2936" y="149238"/>
                  </a:lnTo>
                  <a:lnTo>
                    <a:pt x="5237" y="160313"/>
                  </a:lnTo>
                  <a:lnTo>
                    <a:pt x="8085" y="171226"/>
                  </a:lnTo>
                  <a:lnTo>
                    <a:pt x="11675" y="182020"/>
                  </a:lnTo>
                  <a:lnTo>
                    <a:pt x="16057" y="192726"/>
                  </a:lnTo>
                  <a:lnTo>
                    <a:pt x="21305" y="203205"/>
                  </a:lnTo>
                  <a:lnTo>
                    <a:pt x="27585" y="213168"/>
                  </a:lnTo>
                  <a:lnTo>
                    <a:pt x="34891" y="222491"/>
                  </a:lnTo>
                  <a:lnTo>
                    <a:pt x="43239" y="230886"/>
                  </a:lnTo>
                  <a:lnTo>
                    <a:pt x="52746" y="237847"/>
                  </a:lnTo>
                  <a:lnTo>
                    <a:pt x="63363" y="243225"/>
                  </a:lnTo>
                  <a:lnTo>
                    <a:pt x="74916" y="247023"/>
                  </a:lnTo>
                  <a:lnTo>
                    <a:pt x="87195" y="249213"/>
                  </a:lnTo>
                  <a:lnTo>
                    <a:pt x="100001" y="249943"/>
                  </a:lnTo>
                  <a:lnTo>
                    <a:pt x="112852" y="249316"/>
                  </a:lnTo>
                  <a:lnTo>
                    <a:pt x="125020" y="247309"/>
                  </a:lnTo>
                  <a:lnTo>
                    <a:pt x="136164" y="244036"/>
                  </a:lnTo>
                  <a:lnTo>
                    <a:pt x="146289" y="239723"/>
                  </a:lnTo>
                  <a:lnTo>
                    <a:pt x="155558" y="234611"/>
                  </a:lnTo>
                  <a:lnTo>
                    <a:pt x="164167" y="228906"/>
                  </a:lnTo>
                  <a:lnTo>
                    <a:pt x="172289" y="222449"/>
                  </a:lnTo>
                  <a:lnTo>
                    <a:pt x="180065" y="214751"/>
                  </a:lnTo>
                  <a:lnTo>
                    <a:pt x="187595" y="205644"/>
                  </a:lnTo>
                  <a:lnTo>
                    <a:pt x="194790" y="195255"/>
                  </a:lnTo>
                  <a:lnTo>
                    <a:pt x="201396" y="183832"/>
                  </a:lnTo>
                  <a:lnTo>
                    <a:pt x="207310" y="171633"/>
                  </a:lnTo>
                  <a:lnTo>
                    <a:pt x="212264" y="159035"/>
                  </a:lnTo>
                  <a:lnTo>
                    <a:pt x="215761" y="146512"/>
                  </a:lnTo>
                  <a:lnTo>
                    <a:pt x="217665" y="134316"/>
                  </a:lnTo>
                  <a:lnTo>
                    <a:pt x="218147" y="122501"/>
                  </a:lnTo>
                  <a:lnTo>
                    <a:pt x="217489" y="111028"/>
                  </a:lnTo>
                  <a:lnTo>
                    <a:pt x="215971" y="99826"/>
                  </a:lnTo>
                  <a:lnTo>
                    <a:pt x="213667" y="88827"/>
                  </a:lnTo>
                  <a:lnTo>
                    <a:pt x="210451" y="77974"/>
                  </a:lnTo>
                  <a:lnTo>
                    <a:pt x="206323" y="67233"/>
                  </a:lnTo>
                  <a:lnTo>
                    <a:pt x="201247" y="56900"/>
                  </a:lnTo>
                  <a:lnTo>
                    <a:pt x="195084" y="47567"/>
                  </a:lnTo>
                  <a:lnTo>
                    <a:pt x="187864" y="39481"/>
                  </a:lnTo>
                  <a:lnTo>
                    <a:pt x="179825" y="32711"/>
                  </a:lnTo>
                  <a:lnTo>
                    <a:pt x="170317" y="26654"/>
                  </a:lnTo>
                  <a:lnTo>
                    <a:pt x="156272" y="20781"/>
                  </a:lnTo>
                  <a:lnTo>
                    <a:pt x="132509" y="14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884894" y="3676485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4" y="81573"/>
                  </a:lnTo>
                  <a:lnTo>
                    <a:pt x="177" y="95167"/>
                  </a:lnTo>
                  <a:lnTo>
                    <a:pt x="825" y="108368"/>
                  </a:lnTo>
                  <a:lnTo>
                    <a:pt x="2074" y="121032"/>
                  </a:lnTo>
                  <a:lnTo>
                    <a:pt x="3727" y="133502"/>
                  </a:lnTo>
                  <a:lnTo>
                    <a:pt x="5375" y="146481"/>
                  </a:lnTo>
                  <a:lnTo>
                    <a:pt x="6777" y="160320"/>
                  </a:lnTo>
                  <a:lnTo>
                    <a:pt x="7873" y="174860"/>
                  </a:lnTo>
                  <a:lnTo>
                    <a:pt x="8801" y="191341"/>
                  </a:lnTo>
                  <a:lnTo>
                    <a:pt x="9639" y="214572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021764" y="3634371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5" y="74409"/>
                  </a:lnTo>
                  <a:lnTo>
                    <a:pt x="178" y="89241"/>
                  </a:lnTo>
                  <a:lnTo>
                    <a:pt x="825" y="103807"/>
                  </a:lnTo>
                  <a:lnTo>
                    <a:pt x="2074" y="117680"/>
                  </a:lnTo>
                  <a:lnTo>
                    <a:pt x="3727" y="131112"/>
                  </a:lnTo>
                  <a:lnTo>
                    <a:pt x="5376" y="144810"/>
                  </a:lnTo>
                  <a:lnTo>
                    <a:pt x="6778" y="159178"/>
                  </a:lnTo>
                  <a:lnTo>
                    <a:pt x="7871" y="174286"/>
                  </a:lnTo>
                  <a:lnTo>
                    <a:pt x="8679" y="190048"/>
                  </a:lnTo>
                  <a:lnTo>
                    <a:pt x="9257" y="206320"/>
                  </a:lnTo>
                  <a:lnTo>
                    <a:pt x="9662" y="222809"/>
                  </a:lnTo>
                  <a:lnTo>
                    <a:pt x="9942" y="239097"/>
                  </a:lnTo>
                  <a:lnTo>
                    <a:pt x="10137" y="254962"/>
                  </a:lnTo>
                  <a:lnTo>
                    <a:pt x="10469" y="269964"/>
                  </a:lnTo>
                  <a:lnTo>
                    <a:pt x="11472" y="284941"/>
                  </a:lnTo>
                  <a:lnTo>
                    <a:pt x="14354" y="302325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905950" y="3781770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106945" y="7662"/>
                  </a:lnTo>
                  <a:lnTo>
                    <a:pt x="97959" y="5520"/>
                  </a:lnTo>
                  <a:lnTo>
                    <a:pt x="87963" y="3917"/>
                  </a:lnTo>
                  <a:lnTo>
                    <a:pt x="76983" y="2736"/>
                  </a:lnTo>
                  <a:lnTo>
                    <a:pt x="65171" y="1888"/>
                  </a:lnTo>
                  <a:lnTo>
                    <a:pt x="52731" y="1290"/>
                  </a:lnTo>
                  <a:lnTo>
                    <a:pt x="40438" y="875"/>
                  </a:lnTo>
                  <a:lnTo>
                    <a:pt x="28417" y="545"/>
                  </a:lnTo>
                  <a:lnTo>
                    <a:pt x="15614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5948272" y="1650401"/>
            <a:ext cx="3369120" cy="3173691"/>
            <a:chOff x="5948272" y="1650401"/>
            <a:chExt cx="3369120" cy="3173691"/>
          </a:xfrm>
        </p:grpSpPr>
        <p:sp>
          <p:nvSpPr>
            <p:cNvPr id="104" name="Freeform 103"/>
            <p:cNvSpPr/>
            <p:nvPr/>
          </p:nvSpPr>
          <p:spPr>
            <a:xfrm>
              <a:off x="5948272" y="1650401"/>
              <a:ext cx="407756" cy="3173691"/>
            </a:xfrm>
            <a:custGeom>
              <a:avLst/>
              <a:gdLst/>
              <a:ahLst/>
              <a:cxnLst/>
              <a:rect l="0" t="0" r="0" b="0"/>
              <a:pathLst>
                <a:path w="407756" h="3173691">
                  <a:moveTo>
                    <a:pt x="73699" y="4612"/>
                  </a:moveTo>
                  <a:lnTo>
                    <a:pt x="82568" y="1813"/>
                  </a:lnTo>
                  <a:lnTo>
                    <a:pt x="91554" y="311"/>
                  </a:lnTo>
                  <a:lnTo>
                    <a:pt x="101554" y="0"/>
                  </a:lnTo>
                  <a:lnTo>
                    <a:pt x="112708" y="506"/>
                  </a:lnTo>
                  <a:lnTo>
                    <a:pt x="125168" y="1326"/>
                  </a:lnTo>
                  <a:lnTo>
                    <a:pt x="138875" y="2142"/>
                  </a:lnTo>
                  <a:lnTo>
                    <a:pt x="153465" y="2825"/>
                  </a:lnTo>
                  <a:lnTo>
                    <a:pt x="168394" y="3352"/>
                  </a:lnTo>
                  <a:lnTo>
                    <a:pt x="183319" y="3738"/>
                  </a:lnTo>
                  <a:lnTo>
                    <a:pt x="198099" y="4012"/>
                  </a:lnTo>
                  <a:lnTo>
                    <a:pt x="212709" y="4204"/>
                  </a:lnTo>
                  <a:lnTo>
                    <a:pt x="227162" y="4332"/>
                  </a:lnTo>
                  <a:lnTo>
                    <a:pt x="241326" y="4249"/>
                  </a:lnTo>
                  <a:lnTo>
                    <a:pt x="254924" y="3662"/>
                  </a:lnTo>
                  <a:lnTo>
                    <a:pt x="267838" y="2472"/>
                  </a:lnTo>
                  <a:lnTo>
                    <a:pt x="279630" y="1539"/>
                  </a:lnTo>
                  <a:lnTo>
                    <a:pt x="289493" y="2502"/>
                  </a:lnTo>
                  <a:lnTo>
                    <a:pt x="297160" y="6125"/>
                  </a:lnTo>
                  <a:lnTo>
                    <a:pt x="302834" y="12343"/>
                  </a:lnTo>
                  <a:lnTo>
                    <a:pt x="306898" y="20727"/>
                  </a:lnTo>
                  <a:lnTo>
                    <a:pt x="309747" y="30776"/>
                  </a:lnTo>
                  <a:lnTo>
                    <a:pt x="311716" y="42047"/>
                  </a:lnTo>
                  <a:lnTo>
                    <a:pt x="313062" y="54187"/>
                  </a:lnTo>
                  <a:lnTo>
                    <a:pt x="313972" y="66938"/>
                  </a:lnTo>
                  <a:lnTo>
                    <a:pt x="314417" y="80275"/>
                  </a:lnTo>
                  <a:lnTo>
                    <a:pt x="314185" y="94372"/>
                  </a:lnTo>
                  <a:lnTo>
                    <a:pt x="313215" y="109268"/>
                  </a:lnTo>
                  <a:lnTo>
                    <a:pt x="311750" y="124866"/>
                  </a:lnTo>
                  <a:lnTo>
                    <a:pt x="310228" y="141022"/>
                  </a:lnTo>
                  <a:lnTo>
                    <a:pt x="308908" y="157593"/>
                  </a:lnTo>
                  <a:lnTo>
                    <a:pt x="307872" y="174297"/>
                  </a:lnTo>
                  <a:lnTo>
                    <a:pt x="307101" y="190738"/>
                  </a:lnTo>
                  <a:lnTo>
                    <a:pt x="306548" y="206722"/>
                  </a:lnTo>
                  <a:lnTo>
                    <a:pt x="306159" y="222234"/>
                  </a:lnTo>
                  <a:lnTo>
                    <a:pt x="305891" y="237344"/>
                  </a:lnTo>
                  <a:lnTo>
                    <a:pt x="305707" y="252140"/>
                  </a:lnTo>
                  <a:lnTo>
                    <a:pt x="305583" y="266706"/>
                  </a:lnTo>
                  <a:lnTo>
                    <a:pt x="305498" y="281107"/>
                  </a:lnTo>
                  <a:lnTo>
                    <a:pt x="305442" y="295392"/>
                  </a:lnTo>
                  <a:lnTo>
                    <a:pt x="305404" y="309597"/>
                  </a:lnTo>
                  <a:lnTo>
                    <a:pt x="305378" y="323748"/>
                  </a:lnTo>
                  <a:lnTo>
                    <a:pt x="305361" y="337861"/>
                  </a:lnTo>
                  <a:lnTo>
                    <a:pt x="305349" y="351950"/>
                  </a:lnTo>
                  <a:lnTo>
                    <a:pt x="305342" y="366022"/>
                  </a:lnTo>
                  <a:lnTo>
                    <a:pt x="305336" y="380083"/>
                  </a:lnTo>
                  <a:lnTo>
                    <a:pt x="305333" y="394136"/>
                  </a:lnTo>
                  <a:lnTo>
                    <a:pt x="305331" y="408184"/>
                  </a:lnTo>
                  <a:lnTo>
                    <a:pt x="305329" y="422229"/>
                  </a:lnTo>
                  <a:lnTo>
                    <a:pt x="305328" y="436272"/>
                  </a:lnTo>
                  <a:lnTo>
                    <a:pt x="305328" y="450313"/>
                  </a:lnTo>
                  <a:lnTo>
                    <a:pt x="305327" y="464353"/>
                  </a:lnTo>
                  <a:lnTo>
                    <a:pt x="305327" y="478392"/>
                  </a:lnTo>
                  <a:lnTo>
                    <a:pt x="305327" y="492431"/>
                  </a:lnTo>
                  <a:lnTo>
                    <a:pt x="305322" y="506470"/>
                  </a:lnTo>
                  <a:lnTo>
                    <a:pt x="305149" y="520508"/>
                  </a:lnTo>
                  <a:lnTo>
                    <a:pt x="304500" y="534546"/>
                  </a:lnTo>
                  <a:lnTo>
                    <a:pt x="303251" y="548584"/>
                  </a:lnTo>
                  <a:lnTo>
                    <a:pt x="301598" y="562623"/>
                  </a:lnTo>
                  <a:lnTo>
                    <a:pt x="299951" y="576661"/>
                  </a:lnTo>
                  <a:lnTo>
                    <a:pt x="298547" y="590699"/>
                  </a:lnTo>
                  <a:lnTo>
                    <a:pt x="297455" y="604737"/>
                  </a:lnTo>
                  <a:lnTo>
                    <a:pt x="296647" y="618775"/>
                  </a:lnTo>
                  <a:lnTo>
                    <a:pt x="296068" y="632813"/>
                  </a:lnTo>
                  <a:lnTo>
                    <a:pt x="295664" y="646851"/>
                  </a:lnTo>
                  <a:lnTo>
                    <a:pt x="295385" y="660889"/>
                  </a:lnTo>
                  <a:lnTo>
                    <a:pt x="295193" y="674927"/>
                  </a:lnTo>
                  <a:lnTo>
                    <a:pt x="295063" y="688965"/>
                  </a:lnTo>
                  <a:lnTo>
                    <a:pt x="294976" y="703003"/>
                  </a:lnTo>
                  <a:lnTo>
                    <a:pt x="294917" y="717041"/>
                  </a:lnTo>
                  <a:lnTo>
                    <a:pt x="294877" y="731079"/>
                  </a:lnTo>
                  <a:lnTo>
                    <a:pt x="294850" y="745117"/>
                  </a:lnTo>
                  <a:lnTo>
                    <a:pt x="294833" y="759155"/>
                  </a:lnTo>
                  <a:lnTo>
                    <a:pt x="294821" y="773193"/>
                  </a:lnTo>
                  <a:lnTo>
                    <a:pt x="294813" y="787231"/>
                  </a:lnTo>
                  <a:lnTo>
                    <a:pt x="294808" y="801273"/>
                  </a:lnTo>
                  <a:lnTo>
                    <a:pt x="294804" y="815484"/>
                  </a:lnTo>
                  <a:lnTo>
                    <a:pt x="294802" y="830171"/>
                  </a:lnTo>
                  <a:lnTo>
                    <a:pt x="294800" y="845457"/>
                  </a:lnTo>
                  <a:lnTo>
                    <a:pt x="294799" y="861148"/>
                  </a:lnTo>
                  <a:lnTo>
                    <a:pt x="294798" y="876834"/>
                  </a:lnTo>
                  <a:lnTo>
                    <a:pt x="294803" y="892275"/>
                  </a:lnTo>
                  <a:lnTo>
                    <a:pt x="294975" y="907406"/>
                  </a:lnTo>
                  <a:lnTo>
                    <a:pt x="295624" y="922252"/>
                  </a:lnTo>
                  <a:lnTo>
                    <a:pt x="296872" y="936868"/>
                  </a:lnTo>
                  <a:lnTo>
                    <a:pt x="298524" y="951311"/>
                  </a:lnTo>
                  <a:lnTo>
                    <a:pt x="300173" y="965628"/>
                  </a:lnTo>
                  <a:lnTo>
                    <a:pt x="301576" y="979857"/>
                  </a:lnTo>
                  <a:lnTo>
                    <a:pt x="302668" y="994025"/>
                  </a:lnTo>
                  <a:lnTo>
                    <a:pt x="303477" y="1008151"/>
                  </a:lnTo>
                  <a:lnTo>
                    <a:pt x="304054" y="1022248"/>
                  </a:lnTo>
                  <a:lnTo>
                    <a:pt x="304459" y="1036325"/>
                  </a:lnTo>
                  <a:lnTo>
                    <a:pt x="304739" y="1050390"/>
                  </a:lnTo>
                  <a:lnTo>
                    <a:pt x="304930" y="1064446"/>
                  </a:lnTo>
                  <a:lnTo>
                    <a:pt x="305060" y="1078495"/>
                  </a:lnTo>
                  <a:lnTo>
                    <a:pt x="305148" y="1092541"/>
                  </a:lnTo>
                  <a:lnTo>
                    <a:pt x="305206" y="1106585"/>
                  </a:lnTo>
                  <a:lnTo>
                    <a:pt x="305246" y="1120626"/>
                  </a:lnTo>
                  <a:lnTo>
                    <a:pt x="305273" y="1134666"/>
                  </a:lnTo>
                  <a:lnTo>
                    <a:pt x="305290" y="1148706"/>
                  </a:lnTo>
                  <a:lnTo>
                    <a:pt x="305302" y="1162745"/>
                  </a:lnTo>
                  <a:lnTo>
                    <a:pt x="305310" y="1176784"/>
                  </a:lnTo>
                  <a:lnTo>
                    <a:pt x="305315" y="1190822"/>
                  </a:lnTo>
                  <a:lnTo>
                    <a:pt x="305319" y="1204861"/>
                  </a:lnTo>
                  <a:lnTo>
                    <a:pt x="305321" y="1218899"/>
                  </a:lnTo>
                  <a:lnTo>
                    <a:pt x="305323" y="1232942"/>
                  </a:lnTo>
                  <a:lnTo>
                    <a:pt x="305324" y="1247152"/>
                  </a:lnTo>
                  <a:lnTo>
                    <a:pt x="305325" y="1261839"/>
                  </a:lnTo>
                  <a:lnTo>
                    <a:pt x="305325" y="1277126"/>
                  </a:lnTo>
                  <a:lnTo>
                    <a:pt x="305325" y="1292816"/>
                  </a:lnTo>
                  <a:lnTo>
                    <a:pt x="305325" y="1308502"/>
                  </a:lnTo>
                  <a:lnTo>
                    <a:pt x="305326" y="1323943"/>
                  </a:lnTo>
                  <a:lnTo>
                    <a:pt x="305326" y="1339074"/>
                  </a:lnTo>
                  <a:lnTo>
                    <a:pt x="305326" y="1353920"/>
                  </a:lnTo>
                  <a:lnTo>
                    <a:pt x="305326" y="1368541"/>
                  </a:lnTo>
                  <a:lnTo>
                    <a:pt x="305326" y="1383156"/>
                  </a:lnTo>
                  <a:lnTo>
                    <a:pt x="305326" y="1398122"/>
                  </a:lnTo>
                  <a:lnTo>
                    <a:pt x="305330" y="1413605"/>
                  </a:lnTo>
                  <a:lnTo>
                    <a:pt x="305503" y="1429598"/>
                  </a:lnTo>
                  <a:lnTo>
                    <a:pt x="306152" y="1446020"/>
                  </a:lnTo>
                  <a:lnTo>
                    <a:pt x="307401" y="1462769"/>
                  </a:lnTo>
                  <a:lnTo>
                    <a:pt x="309053" y="1479592"/>
                  </a:lnTo>
                  <a:lnTo>
                    <a:pt x="310702" y="1496112"/>
                  </a:lnTo>
                  <a:lnTo>
                    <a:pt x="312109" y="1512149"/>
                  </a:lnTo>
                  <a:lnTo>
                    <a:pt x="313375" y="1527696"/>
                  </a:lnTo>
                  <a:lnTo>
                    <a:pt x="314831" y="1542830"/>
                  </a:lnTo>
                  <a:lnTo>
                    <a:pt x="316658" y="1557643"/>
                  </a:lnTo>
                  <a:lnTo>
                    <a:pt x="318715" y="1572218"/>
                  </a:lnTo>
                  <a:lnTo>
                    <a:pt x="320643" y="1586626"/>
                  </a:lnTo>
                  <a:lnTo>
                    <a:pt x="322232" y="1600911"/>
                  </a:lnTo>
                  <a:lnTo>
                    <a:pt x="323282" y="1614947"/>
                  </a:lnTo>
                  <a:lnTo>
                    <a:pt x="323530" y="1628451"/>
                  </a:lnTo>
                  <a:lnTo>
                    <a:pt x="322923" y="1641318"/>
                  </a:lnTo>
                  <a:lnTo>
                    <a:pt x="321887" y="1653755"/>
                  </a:lnTo>
                  <a:lnTo>
                    <a:pt x="321194" y="1666180"/>
                  </a:lnTo>
                  <a:lnTo>
                    <a:pt x="321248" y="1678843"/>
                  </a:lnTo>
                  <a:lnTo>
                    <a:pt x="321949" y="1691976"/>
                  </a:lnTo>
                  <a:lnTo>
                    <a:pt x="322885" y="1705865"/>
                  </a:lnTo>
                  <a:lnTo>
                    <a:pt x="323774" y="1720585"/>
                  </a:lnTo>
                  <a:lnTo>
                    <a:pt x="324505" y="1736048"/>
                  </a:lnTo>
                  <a:lnTo>
                    <a:pt x="325062" y="1752106"/>
                  </a:lnTo>
                  <a:lnTo>
                    <a:pt x="325473" y="1768606"/>
                  </a:lnTo>
                  <a:lnTo>
                    <a:pt x="325934" y="1785262"/>
                  </a:lnTo>
                  <a:lnTo>
                    <a:pt x="326783" y="1801669"/>
                  </a:lnTo>
                  <a:lnTo>
                    <a:pt x="328170" y="1817634"/>
                  </a:lnTo>
                  <a:lnTo>
                    <a:pt x="329916" y="1833303"/>
                  </a:lnTo>
                  <a:lnTo>
                    <a:pt x="331628" y="1849051"/>
                  </a:lnTo>
                  <a:lnTo>
                    <a:pt x="333074" y="1865089"/>
                  </a:lnTo>
                  <a:lnTo>
                    <a:pt x="334195" y="1881303"/>
                  </a:lnTo>
                  <a:lnTo>
                    <a:pt x="335022" y="1897349"/>
                  </a:lnTo>
                  <a:lnTo>
                    <a:pt x="335618" y="1913030"/>
                  </a:lnTo>
                  <a:lnTo>
                    <a:pt x="336204" y="1928154"/>
                  </a:lnTo>
                  <a:lnTo>
                    <a:pt x="337138" y="1942463"/>
                  </a:lnTo>
                  <a:lnTo>
                    <a:pt x="338582" y="1955906"/>
                  </a:lnTo>
                  <a:lnTo>
                    <a:pt x="340367" y="1968746"/>
                  </a:lnTo>
                  <a:lnTo>
                    <a:pt x="342105" y="1981449"/>
                  </a:lnTo>
                  <a:lnTo>
                    <a:pt x="343568" y="1994302"/>
                  </a:lnTo>
                  <a:lnTo>
                    <a:pt x="344701" y="2007566"/>
                  </a:lnTo>
                  <a:lnTo>
                    <a:pt x="345536" y="2021542"/>
                  </a:lnTo>
                  <a:lnTo>
                    <a:pt x="346132" y="2036321"/>
                  </a:lnTo>
                  <a:lnTo>
                    <a:pt x="346549" y="2051823"/>
                  </a:lnTo>
                  <a:lnTo>
                    <a:pt x="346837" y="2067908"/>
                  </a:lnTo>
                  <a:lnTo>
                    <a:pt x="347034" y="2084426"/>
                  </a:lnTo>
                  <a:lnTo>
                    <a:pt x="347167" y="2101093"/>
                  </a:lnTo>
                  <a:lnTo>
                    <a:pt x="347257" y="2117508"/>
                  </a:lnTo>
                  <a:lnTo>
                    <a:pt x="347322" y="2133478"/>
                  </a:lnTo>
                  <a:lnTo>
                    <a:pt x="347535" y="2149151"/>
                  </a:lnTo>
                  <a:lnTo>
                    <a:pt x="348211" y="2164901"/>
                  </a:lnTo>
                  <a:lnTo>
                    <a:pt x="349478" y="2180941"/>
                  </a:lnTo>
                  <a:lnTo>
                    <a:pt x="351142" y="2197156"/>
                  </a:lnTo>
                  <a:lnTo>
                    <a:pt x="352799" y="2213202"/>
                  </a:lnTo>
                  <a:lnTo>
                    <a:pt x="354208" y="2228893"/>
                  </a:lnTo>
                  <a:lnTo>
                    <a:pt x="355304" y="2244362"/>
                  </a:lnTo>
                  <a:lnTo>
                    <a:pt x="356114" y="2259969"/>
                  </a:lnTo>
                  <a:lnTo>
                    <a:pt x="356698" y="2275909"/>
                  </a:lnTo>
                  <a:lnTo>
                    <a:pt x="357277" y="2292055"/>
                  </a:lnTo>
                  <a:lnTo>
                    <a:pt x="358206" y="2308055"/>
                  </a:lnTo>
                  <a:lnTo>
                    <a:pt x="359646" y="2323713"/>
                  </a:lnTo>
                  <a:lnTo>
                    <a:pt x="361428" y="2339162"/>
                  </a:lnTo>
                  <a:lnTo>
                    <a:pt x="363165" y="2354754"/>
                  </a:lnTo>
                  <a:lnTo>
                    <a:pt x="364627" y="2370685"/>
                  </a:lnTo>
                  <a:lnTo>
                    <a:pt x="365759" y="2386824"/>
                  </a:lnTo>
                  <a:lnTo>
                    <a:pt x="366594" y="2402820"/>
                  </a:lnTo>
                  <a:lnTo>
                    <a:pt x="367190" y="2418476"/>
                  </a:lnTo>
                  <a:lnTo>
                    <a:pt x="367607" y="2433922"/>
                  </a:lnTo>
                  <a:lnTo>
                    <a:pt x="367895" y="2449513"/>
                  </a:lnTo>
                  <a:lnTo>
                    <a:pt x="368095" y="2465443"/>
                  </a:lnTo>
                  <a:lnTo>
                    <a:pt x="368401" y="2481582"/>
                  </a:lnTo>
                  <a:lnTo>
                    <a:pt x="369139" y="2497577"/>
                  </a:lnTo>
                  <a:lnTo>
                    <a:pt x="370449" y="2513228"/>
                  </a:lnTo>
                  <a:lnTo>
                    <a:pt x="372142" y="2528502"/>
                  </a:lnTo>
                  <a:lnTo>
                    <a:pt x="373818" y="2543444"/>
                  </a:lnTo>
                  <a:lnTo>
                    <a:pt x="375243" y="2558125"/>
                  </a:lnTo>
                  <a:lnTo>
                    <a:pt x="376521" y="2572611"/>
                  </a:lnTo>
                  <a:lnTo>
                    <a:pt x="377985" y="2586958"/>
                  </a:lnTo>
                  <a:lnTo>
                    <a:pt x="379818" y="2601207"/>
                  </a:lnTo>
                  <a:lnTo>
                    <a:pt x="381879" y="2615387"/>
                  </a:lnTo>
                  <a:lnTo>
                    <a:pt x="383809" y="2629522"/>
                  </a:lnTo>
                  <a:lnTo>
                    <a:pt x="385405" y="2643625"/>
                  </a:lnTo>
                  <a:lnTo>
                    <a:pt x="386628" y="2657706"/>
                  </a:lnTo>
                  <a:lnTo>
                    <a:pt x="387524" y="2671773"/>
                  </a:lnTo>
                  <a:lnTo>
                    <a:pt x="388162" y="2685835"/>
                  </a:lnTo>
                  <a:lnTo>
                    <a:pt x="388607" y="2700059"/>
                  </a:lnTo>
                  <a:lnTo>
                    <a:pt x="388913" y="2714755"/>
                  </a:lnTo>
                  <a:lnTo>
                    <a:pt x="389126" y="2730042"/>
                  </a:lnTo>
                  <a:lnTo>
                    <a:pt x="389441" y="2745564"/>
                  </a:lnTo>
                  <a:lnTo>
                    <a:pt x="390184" y="2760604"/>
                  </a:lnTo>
                  <a:lnTo>
                    <a:pt x="391498" y="2774798"/>
                  </a:lnTo>
                  <a:lnTo>
                    <a:pt x="393194" y="2788277"/>
                  </a:lnTo>
                  <a:lnTo>
                    <a:pt x="394871" y="2801476"/>
                  </a:lnTo>
                  <a:lnTo>
                    <a:pt x="396298" y="2814690"/>
                  </a:lnTo>
                  <a:lnTo>
                    <a:pt x="397576" y="2828040"/>
                  </a:lnTo>
                  <a:lnTo>
                    <a:pt x="399041" y="2841550"/>
                  </a:lnTo>
                  <a:lnTo>
                    <a:pt x="400874" y="2855201"/>
                  </a:lnTo>
                  <a:lnTo>
                    <a:pt x="402935" y="2868964"/>
                  </a:lnTo>
                  <a:lnTo>
                    <a:pt x="404865" y="2882810"/>
                  </a:lnTo>
                  <a:lnTo>
                    <a:pt x="406457" y="2896712"/>
                  </a:lnTo>
                  <a:lnTo>
                    <a:pt x="407507" y="2910487"/>
                  </a:lnTo>
                  <a:lnTo>
                    <a:pt x="407755" y="2923815"/>
                  </a:lnTo>
                  <a:lnTo>
                    <a:pt x="407140" y="2936559"/>
                  </a:lnTo>
                  <a:lnTo>
                    <a:pt x="405759" y="2948743"/>
                  </a:lnTo>
                  <a:lnTo>
                    <a:pt x="403769" y="2960467"/>
                  </a:lnTo>
                  <a:lnTo>
                    <a:pt x="401317" y="2971831"/>
                  </a:lnTo>
                  <a:lnTo>
                    <a:pt x="398368" y="2982770"/>
                  </a:lnTo>
                  <a:lnTo>
                    <a:pt x="394711" y="2993050"/>
                  </a:lnTo>
                  <a:lnTo>
                    <a:pt x="390288" y="3002597"/>
                  </a:lnTo>
                  <a:lnTo>
                    <a:pt x="385182" y="3011483"/>
                  </a:lnTo>
                  <a:lnTo>
                    <a:pt x="379530" y="3019839"/>
                  </a:lnTo>
                  <a:lnTo>
                    <a:pt x="373469" y="3027795"/>
                  </a:lnTo>
                  <a:lnTo>
                    <a:pt x="367111" y="3035461"/>
                  </a:lnTo>
                  <a:lnTo>
                    <a:pt x="360543" y="3042922"/>
                  </a:lnTo>
                  <a:lnTo>
                    <a:pt x="353826" y="3050241"/>
                  </a:lnTo>
                  <a:lnTo>
                    <a:pt x="346841" y="3057463"/>
                  </a:lnTo>
                  <a:lnTo>
                    <a:pt x="339313" y="3064619"/>
                  </a:lnTo>
                  <a:lnTo>
                    <a:pt x="331134" y="3071725"/>
                  </a:lnTo>
                  <a:lnTo>
                    <a:pt x="322353" y="3078633"/>
                  </a:lnTo>
                  <a:lnTo>
                    <a:pt x="313079" y="3085044"/>
                  </a:lnTo>
                  <a:lnTo>
                    <a:pt x="303432" y="3090842"/>
                  </a:lnTo>
                  <a:lnTo>
                    <a:pt x="293514" y="3096227"/>
                  </a:lnTo>
                  <a:lnTo>
                    <a:pt x="283402" y="3101610"/>
                  </a:lnTo>
                  <a:lnTo>
                    <a:pt x="273157" y="3107230"/>
                  </a:lnTo>
                  <a:lnTo>
                    <a:pt x="262821" y="3112989"/>
                  </a:lnTo>
                  <a:lnTo>
                    <a:pt x="252421" y="3118555"/>
                  </a:lnTo>
                  <a:lnTo>
                    <a:pt x="241975" y="3123740"/>
                  </a:lnTo>
                  <a:lnTo>
                    <a:pt x="231332" y="3128358"/>
                  </a:lnTo>
                  <a:lnTo>
                    <a:pt x="220195" y="3132153"/>
                  </a:lnTo>
                  <a:lnTo>
                    <a:pt x="208439" y="3135072"/>
                  </a:lnTo>
                  <a:lnTo>
                    <a:pt x="196101" y="3137219"/>
                  </a:lnTo>
                  <a:lnTo>
                    <a:pt x="183289" y="3138750"/>
                  </a:lnTo>
                  <a:lnTo>
                    <a:pt x="170116" y="3139824"/>
                  </a:lnTo>
                  <a:lnTo>
                    <a:pt x="156847" y="3140735"/>
                  </a:lnTo>
                  <a:lnTo>
                    <a:pt x="143866" y="3141887"/>
                  </a:lnTo>
                  <a:lnTo>
                    <a:pt x="131350" y="3143483"/>
                  </a:lnTo>
                  <a:lnTo>
                    <a:pt x="118980" y="3145539"/>
                  </a:lnTo>
                  <a:lnTo>
                    <a:pt x="106068" y="3147991"/>
                  </a:lnTo>
                  <a:lnTo>
                    <a:pt x="92274" y="3150751"/>
                  </a:lnTo>
                  <a:lnTo>
                    <a:pt x="77905" y="3153739"/>
                  </a:lnTo>
                  <a:lnTo>
                    <a:pt x="63713" y="3156890"/>
                  </a:lnTo>
                  <a:lnTo>
                    <a:pt x="50143" y="3160151"/>
                  </a:lnTo>
                  <a:lnTo>
                    <a:pt x="37737" y="3163335"/>
                  </a:lnTo>
                  <a:lnTo>
                    <a:pt x="26073" y="3166430"/>
                  </a:lnTo>
                  <a:lnTo>
                    <a:pt x="14135" y="3169708"/>
                  </a:lnTo>
                  <a:lnTo>
                    <a:pt x="0" y="317369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295712" y="3192174"/>
              <a:ext cx="168458" cy="63172"/>
            </a:xfrm>
            <a:custGeom>
              <a:avLst/>
              <a:gdLst/>
              <a:ahLst/>
              <a:cxnLst/>
              <a:rect l="0" t="0" r="0" b="0"/>
              <a:pathLst>
                <a:path w="168458" h="63172">
                  <a:moveTo>
                    <a:pt x="168457" y="0"/>
                  </a:moveTo>
                  <a:lnTo>
                    <a:pt x="159588" y="5801"/>
                  </a:lnTo>
                  <a:lnTo>
                    <a:pt x="150601" y="10725"/>
                  </a:lnTo>
                  <a:lnTo>
                    <a:pt x="140611" y="15227"/>
                  </a:lnTo>
                  <a:lnTo>
                    <a:pt x="129803" y="19448"/>
                  </a:lnTo>
                  <a:lnTo>
                    <a:pt x="118640" y="23462"/>
                  </a:lnTo>
                  <a:lnTo>
                    <a:pt x="107434" y="27324"/>
                  </a:lnTo>
                  <a:lnTo>
                    <a:pt x="96322" y="31076"/>
                  </a:lnTo>
                  <a:lnTo>
                    <a:pt x="85338" y="34751"/>
                  </a:lnTo>
                  <a:lnTo>
                    <a:pt x="74472" y="38373"/>
                  </a:lnTo>
                  <a:lnTo>
                    <a:pt x="63702" y="41959"/>
                  </a:lnTo>
                  <a:lnTo>
                    <a:pt x="53005" y="45520"/>
                  </a:lnTo>
                  <a:lnTo>
                    <a:pt x="42373" y="49059"/>
                  </a:lnTo>
                  <a:lnTo>
                    <a:pt x="32247" y="52431"/>
                  </a:lnTo>
                  <a:lnTo>
                    <a:pt x="22509" y="55674"/>
                  </a:lnTo>
                  <a:lnTo>
                    <a:pt x="12304" y="5907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576800" y="2181438"/>
              <a:ext cx="349276" cy="415691"/>
            </a:xfrm>
            <a:custGeom>
              <a:avLst/>
              <a:gdLst/>
              <a:ahLst/>
              <a:cxnLst/>
              <a:rect l="0" t="0" r="0" b="0"/>
              <a:pathLst>
                <a:path w="349276" h="415691">
                  <a:moveTo>
                    <a:pt x="224280" y="0"/>
                  </a:moveTo>
                  <a:lnTo>
                    <a:pt x="212545" y="2867"/>
                  </a:lnTo>
                  <a:lnTo>
                    <a:pt x="201416" y="5009"/>
                  </a:lnTo>
                  <a:lnTo>
                    <a:pt x="189822" y="6621"/>
                  </a:lnTo>
                  <a:lnTo>
                    <a:pt x="177834" y="8148"/>
                  </a:lnTo>
                  <a:lnTo>
                    <a:pt x="165822" y="10293"/>
                  </a:lnTo>
                  <a:lnTo>
                    <a:pt x="154014" y="13397"/>
                  </a:lnTo>
                  <a:lnTo>
                    <a:pt x="142316" y="17462"/>
                  </a:lnTo>
                  <a:lnTo>
                    <a:pt x="130399" y="22339"/>
                  </a:lnTo>
                  <a:lnTo>
                    <a:pt x="118090" y="27845"/>
                  </a:lnTo>
                  <a:lnTo>
                    <a:pt x="105537" y="33812"/>
                  </a:lnTo>
                  <a:lnTo>
                    <a:pt x="93103" y="40109"/>
                  </a:lnTo>
                  <a:lnTo>
                    <a:pt x="81001" y="46641"/>
                  </a:lnTo>
                  <a:lnTo>
                    <a:pt x="69433" y="53500"/>
                  </a:lnTo>
                  <a:lnTo>
                    <a:pt x="58664" y="60944"/>
                  </a:lnTo>
                  <a:lnTo>
                    <a:pt x="48756" y="69065"/>
                  </a:lnTo>
                  <a:lnTo>
                    <a:pt x="39612" y="77808"/>
                  </a:lnTo>
                  <a:lnTo>
                    <a:pt x="31076" y="87056"/>
                  </a:lnTo>
                  <a:lnTo>
                    <a:pt x="23005" y="96690"/>
                  </a:lnTo>
                  <a:lnTo>
                    <a:pt x="15600" y="106770"/>
                  </a:lnTo>
                  <a:lnTo>
                    <a:pt x="9377" y="117522"/>
                  </a:lnTo>
                  <a:lnTo>
                    <a:pt x="4534" y="129006"/>
                  </a:lnTo>
                  <a:lnTo>
                    <a:pt x="1283" y="140819"/>
                  </a:lnTo>
                  <a:lnTo>
                    <a:pt x="0" y="152216"/>
                  </a:lnTo>
                  <a:lnTo>
                    <a:pt x="701" y="162801"/>
                  </a:lnTo>
                  <a:lnTo>
                    <a:pt x="3274" y="172365"/>
                  </a:lnTo>
                  <a:lnTo>
                    <a:pt x="7658" y="180717"/>
                  </a:lnTo>
                  <a:lnTo>
                    <a:pt x="13646" y="187879"/>
                  </a:lnTo>
                  <a:lnTo>
                    <a:pt x="21087" y="193705"/>
                  </a:lnTo>
                  <a:lnTo>
                    <a:pt x="29977" y="197803"/>
                  </a:lnTo>
                  <a:lnTo>
                    <a:pt x="40176" y="200118"/>
                  </a:lnTo>
                  <a:lnTo>
                    <a:pt x="51448" y="200879"/>
                  </a:lnTo>
                  <a:lnTo>
                    <a:pt x="63538" y="200410"/>
                  </a:lnTo>
                  <a:lnTo>
                    <a:pt x="76224" y="199024"/>
                  </a:lnTo>
                  <a:lnTo>
                    <a:pt x="89336" y="196977"/>
                  </a:lnTo>
                  <a:lnTo>
                    <a:pt x="102745" y="194467"/>
                  </a:lnTo>
                  <a:lnTo>
                    <a:pt x="116351" y="191644"/>
                  </a:lnTo>
                  <a:lnTo>
                    <a:pt x="129930" y="188937"/>
                  </a:lnTo>
                  <a:lnTo>
                    <a:pt x="143126" y="187032"/>
                  </a:lnTo>
                  <a:lnTo>
                    <a:pt x="155781" y="186235"/>
                  </a:lnTo>
                  <a:lnTo>
                    <a:pt x="167908" y="186515"/>
                  </a:lnTo>
                  <a:lnTo>
                    <a:pt x="179591" y="187691"/>
                  </a:lnTo>
                  <a:lnTo>
                    <a:pt x="190934" y="189556"/>
                  </a:lnTo>
                  <a:lnTo>
                    <a:pt x="202028" y="191924"/>
                  </a:lnTo>
                  <a:lnTo>
                    <a:pt x="212945" y="194651"/>
                  </a:lnTo>
                  <a:lnTo>
                    <a:pt x="223742" y="197633"/>
                  </a:lnTo>
                  <a:lnTo>
                    <a:pt x="234622" y="200955"/>
                  </a:lnTo>
                  <a:lnTo>
                    <a:pt x="245918" y="204870"/>
                  </a:lnTo>
                  <a:lnTo>
                    <a:pt x="257771" y="209470"/>
                  </a:lnTo>
                  <a:lnTo>
                    <a:pt x="269835" y="214695"/>
                  </a:lnTo>
                  <a:lnTo>
                    <a:pt x="281400" y="220428"/>
                  </a:lnTo>
                  <a:lnTo>
                    <a:pt x="292102" y="226549"/>
                  </a:lnTo>
                  <a:lnTo>
                    <a:pt x="301914" y="233117"/>
                  </a:lnTo>
                  <a:lnTo>
                    <a:pt x="310964" y="240358"/>
                  </a:lnTo>
                  <a:lnTo>
                    <a:pt x="319417" y="248345"/>
                  </a:lnTo>
                  <a:lnTo>
                    <a:pt x="327264" y="257166"/>
                  </a:lnTo>
                  <a:lnTo>
                    <a:pt x="334323" y="266998"/>
                  </a:lnTo>
                  <a:lnTo>
                    <a:pt x="340543" y="277837"/>
                  </a:lnTo>
                  <a:lnTo>
                    <a:pt x="345536" y="289541"/>
                  </a:lnTo>
                  <a:lnTo>
                    <a:pt x="348528" y="301921"/>
                  </a:lnTo>
                  <a:lnTo>
                    <a:pt x="349275" y="314794"/>
                  </a:lnTo>
                  <a:lnTo>
                    <a:pt x="347995" y="327692"/>
                  </a:lnTo>
                  <a:lnTo>
                    <a:pt x="345086" y="339891"/>
                  </a:lnTo>
                  <a:lnTo>
                    <a:pt x="340942" y="351050"/>
                  </a:lnTo>
                  <a:lnTo>
                    <a:pt x="335738" y="361016"/>
                  </a:lnTo>
                  <a:lnTo>
                    <a:pt x="329430" y="369646"/>
                  </a:lnTo>
                  <a:lnTo>
                    <a:pt x="322077" y="377011"/>
                  </a:lnTo>
                  <a:lnTo>
                    <a:pt x="313684" y="383485"/>
                  </a:lnTo>
                  <a:lnTo>
                    <a:pt x="304139" y="389616"/>
                  </a:lnTo>
                  <a:lnTo>
                    <a:pt x="293493" y="395740"/>
                  </a:lnTo>
                  <a:lnTo>
                    <a:pt x="281919" y="401671"/>
                  </a:lnTo>
                  <a:lnTo>
                    <a:pt x="269625" y="406821"/>
                  </a:lnTo>
                  <a:lnTo>
                    <a:pt x="256801" y="410910"/>
                  </a:lnTo>
                  <a:lnTo>
                    <a:pt x="243596" y="413806"/>
                  </a:lnTo>
                  <a:lnTo>
                    <a:pt x="230127" y="415375"/>
                  </a:lnTo>
                  <a:lnTo>
                    <a:pt x="216473" y="415690"/>
                  </a:lnTo>
                  <a:lnTo>
                    <a:pt x="202695" y="415122"/>
                  </a:lnTo>
                  <a:lnTo>
                    <a:pt x="188832" y="414217"/>
                  </a:lnTo>
                  <a:lnTo>
                    <a:pt x="174911" y="413316"/>
                  </a:lnTo>
                  <a:lnTo>
                    <a:pt x="160950" y="412393"/>
                  </a:lnTo>
                  <a:lnTo>
                    <a:pt x="146966" y="411167"/>
                  </a:lnTo>
                  <a:lnTo>
                    <a:pt x="132981" y="409496"/>
                  </a:lnTo>
                  <a:lnTo>
                    <a:pt x="119609" y="407533"/>
                  </a:lnTo>
                  <a:lnTo>
                    <a:pt x="106727" y="405463"/>
                  </a:lnTo>
                  <a:lnTo>
                    <a:pt x="93205" y="403102"/>
                  </a:lnTo>
                  <a:lnTo>
                    <a:pt x="76881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011650" y="2191967"/>
              <a:ext cx="84229" cy="379027"/>
            </a:xfrm>
            <a:custGeom>
              <a:avLst/>
              <a:gdLst/>
              <a:ahLst/>
              <a:cxnLst/>
              <a:rect l="0" t="0" r="0" b="0"/>
              <a:pathLst>
                <a:path w="84229" h="3790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7" y="57925"/>
                  </a:lnTo>
                  <a:lnTo>
                    <a:pt x="825" y="72453"/>
                  </a:lnTo>
                  <a:lnTo>
                    <a:pt x="2080" y="86276"/>
                  </a:lnTo>
                  <a:lnTo>
                    <a:pt x="3905" y="99660"/>
                  </a:lnTo>
                  <a:lnTo>
                    <a:pt x="6201" y="113320"/>
                  </a:lnTo>
                  <a:lnTo>
                    <a:pt x="8857" y="127649"/>
                  </a:lnTo>
                  <a:lnTo>
                    <a:pt x="11776" y="142392"/>
                  </a:lnTo>
                  <a:lnTo>
                    <a:pt x="14880" y="156842"/>
                  </a:lnTo>
                  <a:lnTo>
                    <a:pt x="18113" y="170612"/>
                  </a:lnTo>
                  <a:lnTo>
                    <a:pt x="21437" y="183961"/>
                  </a:lnTo>
                  <a:lnTo>
                    <a:pt x="24822" y="197597"/>
                  </a:lnTo>
                  <a:lnTo>
                    <a:pt x="28247" y="211910"/>
                  </a:lnTo>
                  <a:lnTo>
                    <a:pt x="31700" y="226641"/>
                  </a:lnTo>
                  <a:lnTo>
                    <a:pt x="35171" y="241085"/>
                  </a:lnTo>
                  <a:lnTo>
                    <a:pt x="38656" y="254845"/>
                  </a:lnTo>
                  <a:lnTo>
                    <a:pt x="42148" y="268018"/>
                  </a:lnTo>
                  <a:lnTo>
                    <a:pt x="45647" y="281003"/>
                  </a:lnTo>
                  <a:lnTo>
                    <a:pt x="49149" y="294066"/>
                  </a:lnTo>
                  <a:lnTo>
                    <a:pt x="52654" y="307144"/>
                  </a:lnTo>
                  <a:lnTo>
                    <a:pt x="56159" y="319938"/>
                  </a:lnTo>
                  <a:lnTo>
                    <a:pt x="59666" y="332277"/>
                  </a:lnTo>
                  <a:lnTo>
                    <a:pt x="63215" y="343705"/>
                  </a:lnTo>
                  <a:lnTo>
                    <a:pt x="67341" y="354532"/>
                  </a:lnTo>
                  <a:lnTo>
                    <a:pt x="73522" y="365707"/>
                  </a:lnTo>
                  <a:lnTo>
                    <a:pt x="84228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874780" y="2318309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230419" y="67"/>
                  </a:lnTo>
                  <a:lnTo>
                    <a:pt x="219290" y="707"/>
                  </a:lnTo>
                  <a:lnTo>
                    <a:pt x="207688" y="1999"/>
                  </a:lnTo>
                  <a:lnTo>
                    <a:pt x="195354" y="3686"/>
                  </a:lnTo>
                  <a:lnTo>
                    <a:pt x="182046" y="5354"/>
                  </a:lnTo>
                  <a:lnTo>
                    <a:pt x="167741" y="6772"/>
                  </a:lnTo>
                  <a:lnTo>
                    <a:pt x="152736" y="8043"/>
                  </a:lnTo>
                  <a:lnTo>
                    <a:pt x="137523" y="9502"/>
                  </a:lnTo>
                  <a:lnTo>
                    <a:pt x="122406" y="11334"/>
                  </a:lnTo>
                  <a:lnTo>
                    <a:pt x="107493" y="13565"/>
                  </a:lnTo>
                  <a:lnTo>
                    <a:pt x="92795" y="16142"/>
                  </a:lnTo>
                  <a:lnTo>
                    <a:pt x="78287" y="18985"/>
                  </a:lnTo>
                  <a:lnTo>
                    <a:pt x="64150" y="21871"/>
                  </a:lnTo>
                  <a:lnTo>
                    <a:pt x="49176" y="24728"/>
                  </a:lnTo>
                  <a:lnTo>
                    <a:pt x="29812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164178" y="2395099"/>
              <a:ext cx="215970" cy="151333"/>
            </a:xfrm>
            <a:custGeom>
              <a:avLst/>
              <a:gdLst/>
              <a:ahLst/>
              <a:cxnLst/>
              <a:rect l="0" t="0" r="0" b="0"/>
              <a:pathLst>
                <a:path w="215970" h="151333">
                  <a:moveTo>
                    <a:pt x="110684" y="7438"/>
                  </a:moveTo>
                  <a:lnTo>
                    <a:pt x="101816" y="4571"/>
                  </a:lnTo>
                  <a:lnTo>
                    <a:pt x="92829" y="2429"/>
                  </a:lnTo>
                  <a:lnTo>
                    <a:pt x="82838" y="835"/>
                  </a:lnTo>
                  <a:lnTo>
                    <a:pt x="72030" y="0"/>
                  </a:lnTo>
                  <a:lnTo>
                    <a:pt x="60867" y="448"/>
                  </a:lnTo>
                  <a:lnTo>
                    <a:pt x="49672" y="2366"/>
                  </a:lnTo>
                  <a:lnTo>
                    <a:pt x="38905" y="5949"/>
                  </a:lnTo>
                  <a:lnTo>
                    <a:pt x="29217" y="11554"/>
                  </a:lnTo>
                  <a:lnTo>
                    <a:pt x="20863" y="19179"/>
                  </a:lnTo>
                  <a:lnTo>
                    <a:pt x="13917" y="28536"/>
                  </a:lnTo>
                  <a:lnTo>
                    <a:pt x="8460" y="39250"/>
                  </a:lnTo>
                  <a:lnTo>
                    <a:pt x="4384" y="50971"/>
                  </a:lnTo>
                  <a:lnTo>
                    <a:pt x="1611" y="63414"/>
                  </a:lnTo>
                  <a:lnTo>
                    <a:pt x="183" y="76365"/>
                  </a:lnTo>
                  <a:lnTo>
                    <a:pt x="0" y="89657"/>
                  </a:lnTo>
                  <a:lnTo>
                    <a:pt x="1010" y="102852"/>
                  </a:lnTo>
                  <a:lnTo>
                    <a:pt x="3282" y="115258"/>
                  </a:lnTo>
                  <a:lnTo>
                    <a:pt x="6741" y="126552"/>
                  </a:lnTo>
                  <a:lnTo>
                    <a:pt x="11352" y="136270"/>
                  </a:lnTo>
                  <a:lnTo>
                    <a:pt x="17194" y="143669"/>
                  </a:lnTo>
                  <a:lnTo>
                    <a:pt x="24194" y="148564"/>
                  </a:lnTo>
                  <a:lnTo>
                    <a:pt x="31995" y="151071"/>
                  </a:lnTo>
                  <a:lnTo>
                    <a:pt x="40071" y="151332"/>
                  </a:lnTo>
                  <a:lnTo>
                    <a:pt x="48092" y="149651"/>
                  </a:lnTo>
                  <a:lnTo>
                    <a:pt x="55934" y="146103"/>
                  </a:lnTo>
                  <a:lnTo>
                    <a:pt x="63578" y="140458"/>
                  </a:lnTo>
                  <a:lnTo>
                    <a:pt x="71049" y="132774"/>
                  </a:lnTo>
                  <a:lnTo>
                    <a:pt x="78217" y="123363"/>
                  </a:lnTo>
                  <a:lnTo>
                    <a:pt x="84814" y="112606"/>
                  </a:lnTo>
                  <a:lnTo>
                    <a:pt x="90730" y="100852"/>
                  </a:lnTo>
                  <a:lnTo>
                    <a:pt x="95856" y="88385"/>
                  </a:lnTo>
                  <a:lnTo>
                    <a:pt x="100001" y="75418"/>
                  </a:lnTo>
                  <a:lnTo>
                    <a:pt x="103169" y="62199"/>
                  </a:lnTo>
                  <a:lnTo>
                    <a:pt x="105830" y="52153"/>
                  </a:lnTo>
                  <a:lnTo>
                    <a:pt x="108454" y="49203"/>
                  </a:lnTo>
                  <a:lnTo>
                    <a:pt x="110996" y="51629"/>
                  </a:lnTo>
                  <a:lnTo>
                    <a:pt x="113746" y="57157"/>
                  </a:lnTo>
                  <a:lnTo>
                    <a:pt x="117117" y="64128"/>
                  </a:lnTo>
                  <a:lnTo>
                    <a:pt x="121273" y="71618"/>
                  </a:lnTo>
                  <a:lnTo>
                    <a:pt x="126328" y="79040"/>
                  </a:lnTo>
                  <a:lnTo>
                    <a:pt x="132460" y="85924"/>
                  </a:lnTo>
                  <a:lnTo>
                    <a:pt x="139652" y="92087"/>
                  </a:lnTo>
                  <a:lnTo>
                    <a:pt x="147749" y="97237"/>
                  </a:lnTo>
                  <a:lnTo>
                    <a:pt x="156553" y="100881"/>
                  </a:lnTo>
                  <a:lnTo>
                    <a:pt x="165871" y="102890"/>
                  </a:lnTo>
                  <a:lnTo>
                    <a:pt x="175291" y="103412"/>
                  </a:lnTo>
                  <a:lnTo>
                    <a:pt x="185213" y="102636"/>
                  </a:lnTo>
                  <a:lnTo>
                    <a:pt x="197623" y="99375"/>
                  </a:lnTo>
                  <a:lnTo>
                    <a:pt x="215969" y="916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400353" y="2276195"/>
              <a:ext cx="158780" cy="214987"/>
            </a:xfrm>
            <a:custGeom>
              <a:avLst/>
              <a:gdLst/>
              <a:ahLst/>
              <a:cxnLst/>
              <a:rect l="0" t="0" r="0" b="0"/>
              <a:pathLst>
                <a:path w="158780" h="214987">
                  <a:moveTo>
                    <a:pt x="11380" y="105285"/>
                  </a:moveTo>
                  <a:lnTo>
                    <a:pt x="11514" y="116953"/>
                  </a:lnTo>
                  <a:lnTo>
                    <a:pt x="12795" y="127442"/>
                  </a:lnTo>
                  <a:lnTo>
                    <a:pt x="15388" y="137743"/>
                  </a:lnTo>
                  <a:lnTo>
                    <a:pt x="19107" y="148045"/>
                  </a:lnTo>
                  <a:lnTo>
                    <a:pt x="23740" y="158388"/>
                  </a:lnTo>
                  <a:lnTo>
                    <a:pt x="29069" y="168778"/>
                  </a:lnTo>
                  <a:lnTo>
                    <a:pt x="34743" y="179206"/>
                  </a:lnTo>
                  <a:lnTo>
                    <a:pt x="40309" y="189664"/>
                  </a:lnTo>
                  <a:lnTo>
                    <a:pt x="45472" y="200103"/>
                  </a:lnTo>
                  <a:lnTo>
                    <a:pt x="48296" y="209062"/>
                  </a:lnTo>
                  <a:lnTo>
                    <a:pt x="47089" y="214106"/>
                  </a:lnTo>
                  <a:lnTo>
                    <a:pt x="43528" y="214986"/>
                  </a:lnTo>
                  <a:lnTo>
                    <a:pt x="38872" y="212703"/>
                  </a:lnTo>
                  <a:lnTo>
                    <a:pt x="33934" y="208058"/>
                  </a:lnTo>
                  <a:lnTo>
                    <a:pt x="29116" y="201663"/>
                  </a:lnTo>
                  <a:lnTo>
                    <a:pt x="24555" y="193996"/>
                  </a:lnTo>
                  <a:lnTo>
                    <a:pt x="20252" y="185430"/>
                  </a:lnTo>
                  <a:lnTo>
                    <a:pt x="16169" y="176237"/>
                  </a:lnTo>
                  <a:lnTo>
                    <a:pt x="12254" y="166611"/>
                  </a:lnTo>
                  <a:lnTo>
                    <a:pt x="8463" y="156691"/>
                  </a:lnTo>
                  <a:lnTo>
                    <a:pt x="4775" y="146572"/>
                  </a:lnTo>
                  <a:lnTo>
                    <a:pt x="1654" y="136317"/>
                  </a:lnTo>
                  <a:lnTo>
                    <a:pt x="0" y="125972"/>
                  </a:lnTo>
                  <a:lnTo>
                    <a:pt x="191" y="115571"/>
                  </a:lnTo>
                  <a:lnTo>
                    <a:pt x="2119" y="105298"/>
                  </a:lnTo>
                  <a:lnTo>
                    <a:pt x="5470" y="95472"/>
                  </a:lnTo>
                  <a:lnTo>
                    <a:pt x="9916" y="86238"/>
                  </a:lnTo>
                  <a:lnTo>
                    <a:pt x="15322" y="77732"/>
                  </a:lnTo>
                  <a:lnTo>
                    <a:pt x="21766" y="70165"/>
                  </a:lnTo>
                  <a:lnTo>
                    <a:pt x="29207" y="63557"/>
                  </a:lnTo>
                  <a:lnTo>
                    <a:pt x="37489" y="57779"/>
                  </a:lnTo>
                  <a:lnTo>
                    <a:pt x="46426" y="52657"/>
                  </a:lnTo>
                  <a:lnTo>
                    <a:pt x="55846" y="48021"/>
                  </a:lnTo>
                  <a:lnTo>
                    <a:pt x="65613" y="43737"/>
                  </a:lnTo>
                  <a:lnTo>
                    <a:pt x="75623" y="39698"/>
                  </a:lnTo>
                  <a:lnTo>
                    <a:pt x="85800" y="35825"/>
                  </a:lnTo>
                  <a:lnTo>
                    <a:pt x="96091" y="31901"/>
                  </a:lnTo>
                  <a:lnTo>
                    <a:pt x="106459" y="27580"/>
                  </a:lnTo>
                  <a:lnTo>
                    <a:pt x="116867" y="22717"/>
                  </a:lnTo>
                  <a:lnTo>
                    <a:pt x="126841" y="17634"/>
                  </a:lnTo>
                  <a:lnTo>
                    <a:pt x="136460" y="12525"/>
                  </a:lnTo>
                  <a:lnTo>
                    <a:pt x="146568" y="6940"/>
                  </a:lnTo>
                  <a:lnTo>
                    <a:pt x="158779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632831" y="2065625"/>
              <a:ext cx="94758" cy="379027"/>
            </a:xfrm>
            <a:custGeom>
              <a:avLst/>
              <a:gdLst/>
              <a:ahLst/>
              <a:cxnLst/>
              <a:rect l="0" t="0" r="0" b="0"/>
              <a:pathLst>
                <a:path w="94758" h="379027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5" y="34472"/>
                  </a:lnTo>
                  <a:lnTo>
                    <a:pt x="3864" y="46978"/>
                  </a:lnTo>
                  <a:lnTo>
                    <a:pt x="6181" y="60935"/>
                  </a:lnTo>
                  <a:lnTo>
                    <a:pt x="8847" y="76484"/>
                  </a:lnTo>
                  <a:lnTo>
                    <a:pt x="11771" y="92968"/>
                  </a:lnTo>
                  <a:lnTo>
                    <a:pt x="14878" y="109181"/>
                  </a:lnTo>
                  <a:lnTo>
                    <a:pt x="18113" y="124463"/>
                  </a:lnTo>
                  <a:lnTo>
                    <a:pt x="21437" y="139160"/>
                  </a:lnTo>
                  <a:lnTo>
                    <a:pt x="24822" y="154315"/>
                  </a:lnTo>
                  <a:lnTo>
                    <a:pt x="28247" y="170509"/>
                  </a:lnTo>
                  <a:lnTo>
                    <a:pt x="31701" y="187675"/>
                  </a:lnTo>
                  <a:lnTo>
                    <a:pt x="35173" y="205364"/>
                  </a:lnTo>
                  <a:lnTo>
                    <a:pt x="38661" y="223226"/>
                  </a:lnTo>
                  <a:lnTo>
                    <a:pt x="42326" y="240764"/>
                  </a:lnTo>
                  <a:lnTo>
                    <a:pt x="46472" y="257300"/>
                  </a:lnTo>
                  <a:lnTo>
                    <a:pt x="51223" y="272562"/>
                  </a:lnTo>
                  <a:lnTo>
                    <a:pt x="56381" y="286621"/>
                  </a:lnTo>
                  <a:lnTo>
                    <a:pt x="61535" y="299691"/>
                  </a:lnTo>
                  <a:lnTo>
                    <a:pt x="66445" y="312002"/>
                  </a:lnTo>
                  <a:lnTo>
                    <a:pt x="71088" y="323693"/>
                  </a:lnTo>
                  <a:lnTo>
                    <a:pt x="76142" y="336155"/>
                  </a:lnTo>
                  <a:lnTo>
                    <a:pt x="83163" y="352724"/>
                  </a:lnTo>
                  <a:lnTo>
                    <a:pt x="94757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517018" y="2181438"/>
              <a:ext cx="252685" cy="9477"/>
            </a:xfrm>
            <a:custGeom>
              <a:avLst/>
              <a:gdLst/>
              <a:ahLst/>
              <a:cxnLst/>
              <a:rect l="0" t="0" r="0" b="0"/>
              <a:pathLst>
                <a:path w="252685" h="9477">
                  <a:moveTo>
                    <a:pt x="252684" y="0"/>
                  </a:moveTo>
                  <a:lnTo>
                    <a:pt x="243816" y="2867"/>
                  </a:lnTo>
                  <a:lnTo>
                    <a:pt x="234829" y="5009"/>
                  </a:lnTo>
                  <a:lnTo>
                    <a:pt x="224834" y="6612"/>
                  </a:lnTo>
                  <a:lnTo>
                    <a:pt x="213853" y="7793"/>
                  </a:lnTo>
                  <a:lnTo>
                    <a:pt x="202041" y="8641"/>
                  </a:lnTo>
                  <a:lnTo>
                    <a:pt x="189578" y="9234"/>
                  </a:lnTo>
                  <a:lnTo>
                    <a:pt x="176468" y="9476"/>
                  </a:lnTo>
                  <a:lnTo>
                    <a:pt x="162538" y="9112"/>
                  </a:lnTo>
                  <a:lnTo>
                    <a:pt x="147763" y="8056"/>
                  </a:lnTo>
                  <a:lnTo>
                    <a:pt x="132249" y="6535"/>
                  </a:lnTo>
                  <a:lnTo>
                    <a:pt x="116150" y="4975"/>
                  </a:lnTo>
                  <a:lnTo>
                    <a:pt x="99624" y="3631"/>
                  </a:lnTo>
                  <a:lnTo>
                    <a:pt x="82973" y="2575"/>
                  </a:lnTo>
                  <a:lnTo>
                    <a:pt x="64699" y="1678"/>
                  </a:lnTo>
                  <a:lnTo>
                    <a:pt x="39840" y="8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121546" y="2185572"/>
              <a:ext cx="248282" cy="192523"/>
            </a:xfrm>
            <a:custGeom>
              <a:avLst/>
              <a:gdLst/>
              <a:ahLst/>
              <a:cxnLst/>
              <a:rect l="0" t="0" r="0" b="0"/>
              <a:pathLst>
                <a:path w="248282" h="192523">
                  <a:moveTo>
                    <a:pt x="111410" y="111680"/>
                  </a:moveTo>
                  <a:lnTo>
                    <a:pt x="111342" y="100012"/>
                  </a:lnTo>
                  <a:lnTo>
                    <a:pt x="110702" y="89523"/>
                  </a:lnTo>
                  <a:lnTo>
                    <a:pt x="109401" y="79217"/>
                  </a:lnTo>
                  <a:lnTo>
                    <a:pt x="107368" y="68742"/>
                  </a:lnTo>
                  <a:lnTo>
                    <a:pt x="104404" y="57750"/>
                  </a:lnTo>
                  <a:lnTo>
                    <a:pt x="100480" y="46122"/>
                  </a:lnTo>
                  <a:lnTo>
                    <a:pt x="95557" y="34386"/>
                  </a:lnTo>
                  <a:lnTo>
                    <a:pt x="89506" y="23577"/>
                  </a:lnTo>
                  <a:lnTo>
                    <a:pt x="82366" y="14214"/>
                  </a:lnTo>
                  <a:lnTo>
                    <a:pt x="74471" y="6796"/>
                  </a:lnTo>
                  <a:lnTo>
                    <a:pt x="66334" y="2020"/>
                  </a:lnTo>
                  <a:lnTo>
                    <a:pt x="58272" y="0"/>
                  </a:lnTo>
                  <a:lnTo>
                    <a:pt x="50402" y="391"/>
                  </a:lnTo>
                  <a:lnTo>
                    <a:pt x="42738" y="2688"/>
                  </a:lnTo>
                  <a:lnTo>
                    <a:pt x="35256" y="6414"/>
                  </a:lnTo>
                  <a:lnTo>
                    <a:pt x="28078" y="11333"/>
                  </a:lnTo>
                  <a:lnTo>
                    <a:pt x="21477" y="17449"/>
                  </a:lnTo>
                  <a:lnTo>
                    <a:pt x="15557" y="24673"/>
                  </a:lnTo>
                  <a:lnTo>
                    <a:pt x="10428" y="32980"/>
                  </a:lnTo>
                  <a:lnTo>
                    <a:pt x="6281" y="42466"/>
                  </a:lnTo>
                  <a:lnTo>
                    <a:pt x="3127" y="53078"/>
                  </a:lnTo>
                  <a:lnTo>
                    <a:pt x="992" y="64799"/>
                  </a:lnTo>
                  <a:lnTo>
                    <a:pt x="0" y="77723"/>
                  </a:lnTo>
                  <a:lnTo>
                    <a:pt x="109" y="91780"/>
                  </a:lnTo>
                  <a:lnTo>
                    <a:pt x="1148" y="106457"/>
                  </a:lnTo>
                  <a:lnTo>
                    <a:pt x="2907" y="120921"/>
                  </a:lnTo>
                  <a:lnTo>
                    <a:pt x="5203" y="134716"/>
                  </a:lnTo>
                  <a:lnTo>
                    <a:pt x="8049" y="147587"/>
                  </a:lnTo>
                  <a:lnTo>
                    <a:pt x="11636" y="159312"/>
                  </a:lnTo>
                  <a:lnTo>
                    <a:pt x="16022" y="169887"/>
                  </a:lnTo>
                  <a:lnTo>
                    <a:pt x="21442" y="178988"/>
                  </a:lnTo>
                  <a:lnTo>
                    <a:pt x="28370" y="185907"/>
                  </a:lnTo>
                  <a:lnTo>
                    <a:pt x="36915" y="190442"/>
                  </a:lnTo>
                  <a:lnTo>
                    <a:pt x="46570" y="192522"/>
                  </a:lnTo>
                  <a:lnTo>
                    <a:pt x="56427" y="191957"/>
                  </a:lnTo>
                  <a:lnTo>
                    <a:pt x="65937" y="188910"/>
                  </a:lnTo>
                  <a:lnTo>
                    <a:pt x="74759" y="183798"/>
                  </a:lnTo>
                  <a:lnTo>
                    <a:pt x="82604" y="177096"/>
                  </a:lnTo>
                  <a:lnTo>
                    <a:pt x="89431" y="169225"/>
                  </a:lnTo>
                  <a:lnTo>
                    <a:pt x="95371" y="160521"/>
                  </a:lnTo>
                  <a:lnTo>
                    <a:pt x="100610" y="151234"/>
                  </a:lnTo>
                  <a:lnTo>
                    <a:pt x="105327" y="141542"/>
                  </a:lnTo>
                  <a:lnTo>
                    <a:pt x="109668" y="131407"/>
                  </a:lnTo>
                  <a:lnTo>
                    <a:pt x="113745" y="120612"/>
                  </a:lnTo>
                  <a:lnTo>
                    <a:pt x="117654" y="109142"/>
                  </a:lnTo>
                  <a:lnTo>
                    <a:pt x="121927" y="99098"/>
                  </a:lnTo>
                  <a:lnTo>
                    <a:pt x="126721" y="94107"/>
                  </a:lnTo>
                  <a:lnTo>
                    <a:pt x="131391" y="94754"/>
                  </a:lnTo>
                  <a:lnTo>
                    <a:pt x="136132" y="99404"/>
                  </a:lnTo>
                  <a:lnTo>
                    <a:pt x="141211" y="106477"/>
                  </a:lnTo>
                  <a:lnTo>
                    <a:pt x="146712" y="114790"/>
                  </a:lnTo>
                  <a:lnTo>
                    <a:pt x="152606" y="123442"/>
                  </a:lnTo>
                  <a:lnTo>
                    <a:pt x="158821" y="131960"/>
                  </a:lnTo>
                  <a:lnTo>
                    <a:pt x="165446" y="140023"/>
                  </a:lnTo>
                  <a:lnTo>
                    <a:pt x="172722" y="147310"/>
                  </a:lnTo>
                  <a:lnTo>
                    <a:pt x="180725" y="153732"/>
                  </a:lnTo>
                  <a:lnTo>
                    <a:pt x="189388" y="159049"/>
                  </a:lnTo>
                  <a:lnTo>
                    <a:pt x="198581" y="162800"/>
                  </a:lnTo>
                  <a:lnTo>
                    <a:pt x="208159" y="164885"/>
                  </a:lnTo>
                  <a:lnTo>
                    <a:pt x="217558" y="165655"/>
                  </a:lnTo>
                  <a:lnTo>
                    <a:pt x="226719" y="165817"/>
                  </a:lnTo>
                  <a:lnTo>
                    <a:pt x="236445" y="165382"/>
                  </a:lnTo>
                  <a:lnTo>
                    <a:pt x="248281" y="1643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386276" y="1949811"/>
              <a:ext cx="67779" cy="379027"/>
            </a:xfrm>
            <a:custGeom>
              <a:avLst/>
              <a:gdLst/>
              <a:ahLst/>
              <a:cxnLst/>
              <a:rect l="0" t="0" r="0" b="0"/>
              <a:pathLst>
                <a:path w="67779" h="379027">
                  <a:moveTo>
                    <a:pt x="4607" y="0"/>
                  </a:moveTo>
                  <a:lnTo>
                    <a:pt x="1807" y="8869"/>
                  </a:lnTo>
                  <a:lnTo>
                    <a:pt x="305" y="17856"/>
                  </a:lnTo>
                  <a:lnTo>
                    <a:pt x="0" y="27860"/>
                  </a:lnTo>
                  <a:lnTo>
                    <a:pt x="679" y="39186"/>
                  </a:lnTo>
                  <a:lnTo>
                    <a:pt x="2146" y="52295"/>
                  </a:lnTo>
                  <a:lnTo>
                    <a:pt x="4216" y="67255"/>
                  </a:lnTo>
                  <a:lnTo>
                    <a:pt x="6724" y="83671"/>
                  </a:lnTo>
                  <a:lnTo>
                    <a:pt x="9547" y="100896"/>
                  </a:lnTo>
                  <a:lnTo>
                    <a:pt x="12589" y="118482"/>
                  </a:lnTo>
                  <a:lnTo>
                    <a:pt x="15783" y="136354"/>
                  </a:lnTo>
                  <a:lnTo>
                    <a:pt x="19079" y="154716"/>
                  </a:lnTo>
                  <a:lnTo>
                    <a:pt x="22445" y="173657"/>
                  </a:lnTo>
                  <a:lnTo>
                    <a:pt x="25859" y="192969"/>
                  </a:lnTo>
                  <a:lnTo>
                    <a:pt x="29304" y="212247"/>
                  </a:lnTo>
                  <a:lnTo>
                    <a:pt x="32769" y="231252"/>
                  </a:lnTo>
                  <a:lnTo>
                    <a:pt x="36250" y="249761"/>
                  </a:lnTo>
                  <a:lnTo>
                    <a:pt x="39742" y="267497"/>
                  </a:lnTo>
                  <a:lnTo>
                    <a:pt x="43238" y="284384"/>
                  </a:lnTo>
                  <a:lnTo>
                    <a:pt x="46738" y="300351"/>
                  </a:lnTo>
                  <a:lnTo>
                    <a:pt x="50243" y="315242"/>
                  </a:lnTo>
                  <a:lnTo>
                    <a:pt x="53744" y="329064"/>
                  </a:lnTo>
                  <a:lnTo>
                    <a:pt x="57090" y="341524"/>
                  </a:lnTo>
                  <a:lnTo>
                    <a:pt x="60313" y="353172"/>
                  </a:lnTo>
                  <a:lnTo>
                    <a:pt x="63695" y="365033"/>
                  </a:lnTo>
                  <a:lnTo>
                    <a:pt x="67778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243484" y="2065625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62006" y="2867"/>
                  </a:lnTo>
                  <a:lnTo>
                    <a:pt x="250877" y="5009"/>
                  </a:lnTo>
                  <a:lnTo>
                    <a:pt x="239278" y="6612"/>
                  </a:lnTo>
                  <a:lnTo>
                    <a:pt x="227117" y="7792"/>
                  </a:lnTo>
                  <a:lnTo>
                    <a:pt x="214458" y="8641"/>
                  </a:lnTo>
                  <a:lnTo>
                    <a:pt x="201402" y="9243"/>
                  </a:lnTo>
                  <a:lnTo>
                    <a:pt x="188050" y="9830"/>
                  </a:lnTo>
                  <a:lnTo>
                    <a:pt x="174485" y="10762"/>
                  </a:lnTo>
                  <a:lnTo>
                    <a:pt x="160765" y="12205"/>
                  </a:lnTo>
                  <a:lnTo>
                    <a:pt x="146773" y="13988"/>
                  </a:lnTo>
                  <a:lnTo>
                    <a:pt x="132234" y="15725"/>
                  </a:lnTo>
                  <a:lnTo>
                    <a:pt x="117047" y="17187"/>
                  </a:lnTo>
                  <a:lnTo>
                    <a:pt x="101423" y="18319"/>
                  </a:lnTo>
                  <a:lnTo>
                    <a:pt x="85782" y="19154"/>
                  </a:lnTo>
                  <a:lnTo>
                    <a:pt x="70385" y="19750"/>
                  </a:lnTo>
                  <a:lnTo>
                    <a:pt x="55712" y="20167"/>
                  </a:lnTo>
                  <a:lnTo>
                    <a:pt x="40999" y="20501"/>
                  </a:lnTo>
                  <a:lnTo>
                    <a:pt x="23837" y="2078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664210" y="2907905"/>
              <a:ext cx="59565" cy="400084"/>
            </a:xfrm>
            <a:custGeom>
              <a:avLst/>
              <a:gdLst/>
              <a:ahLst/>
              <a:cxnLst/>
              <a:rect l="0" t="0" r="0" b="0"/>
              <a:pathLst>
                <a:path w="59565" h="400084">
                  <a:moveTo>
                    <a:pt x="0" y="0"/>
                  </a:moveTo>
                  <a:lnTo>
                    <a:pt x="2866" y="11735"/>
                  </a:lnTo>
                  <a:lnTo>
                    <a:pt x="5008" y="22864"/>
                  </a:lnTo>
                  <a:lnTo>
                    <a:pt x="6616" y="34458"/>
                  </a:lnTo>
                  <a:lnTo>
                    <a:pt x="7969" y="46446"/>
                  </a:lnTo>
                  <a:lnTo>
                    <a:pt x="9466" y="58458"/>
                  </a:lnTo>
                  <a:lnTo>
                    <a:pt x="11316" y="70269"/>
                  </a:lnTo>
                  <a:lnTo>
                    <a:pt x="13556" y="82141"/>
                  </a:lnTo>
                  <a:lnTo>
                    <a:pt x="16138" y="94707"/>
                  </a:lnTo>
                  <a:lnTo>
                    <a:pt x="18988" y="108272"/>
                  </a:lnTo>
                  <a:lnTo>
                    <a:pt x="22037" y="122824"/>
                  </a:lnTo>
                  <a:lnTo>
                    <a:pt x="25229" y="138203"/>
                  </a:lnTo>
                  <a:lnTo>
                    <a:pt x="28522" y="154219"/>
                  </a:lnTo>
                  <a:lnTo>
                    <a:pt x="31885" y="170704"/>
                  </a:lnTo>
                  <a:lnTo>
                    <a:pt x="35296" y="187522"/>
                  </a:lnTo>
                  <a:lnTo>
                    <a:pt x="38739" y="204573"/>
                  </a:lnTo>
                  <a:lnTo>
                    <a:pt x="42204" y="221785"/>
                  </a:lnTo>
                  <a:lnTo>
                    <a:pt x="45683" y="239106"/>
                  </a:lnTo>
                  <a:lnTo>
                    <a:pt x="49167" y="256501"/>
                  </a:lnTo>
                  <a:lnTo>
                    <a:pt x="52491" y="273947"/>
                  </a:lnTo>
                  <a:lnTo>
                    <a:pt x="55343" y="291426"/>
                  </a:lnTo>
                  <a:lnTo>
                    <a:pt x="57589" y="308914"/>
                  </a:lnTo>
                  <a:lnTo>
                    <a:pt x="59071" y="326031"/>
                  </a:lnTo>
                  <a:lnTo>
                    <a:pt x="59564" y="343935"/>
                  </a:lnTo>
                  <a:lnTo>
                    <a:pt x="57994" y="366434"/>
                  </a:lnTo>
                  <a:lnTo>
                    <a:pt x="52642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558925" y="3055304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22825" y="3000"/>
                  </a:lnTo>
                  <a:lnTo>
                    <a:pt x="214478" y="6423"/>
                  </a:lnTo>
                  <a:lnTo>
                    <a:pt x="205779" y="10615"/>
                  </a:lnTo>
                  <a:lnTo>
                    <a:pt x="196659" y="15342"/>
                  </a:lnTo>
                  <a:lnTo>
                    <a:pt x="187164" y="20175"/>
                  </a:lnTo>
                  <a:lnTo>
                    <a:pt x="177372" y="24852"/>
                  </a:lnTo>
                  <a:lnTo>
                    <a:pt x="167358" y="29288"/>
                  </a:lnTo>
                  <a:lnTo>
                    <a:pt x="157184" y="33490"/>
                  </a:lnTo>
                  <a:lnTo>
                    <a:pt x="146893" y="37498"/>
                  </a:lnTo>
                  <a:lnTo>
                    <a:pt x="136356" y="41359"/>
                  </a:lnTo>
                  <a:lnTo>
                    <a:pt x="125291" y="45111"/>
                  </a:lnTo>
                  <a:lnTo>
                    <a:pt x="113583" y="48782"/>
                  </a:lnTo>
                  <a:lnTo>
                    <a:pt x="101278" y="52232"/>
                  </a:lnTo>
                  <a:lnTo>
                    <a:pt x="88487" y="55170"/>
                  </a:lnTo>
                  <a:lnTo>
                    <a:pt x="75335" y="57478"/>
                  </a:lnTo>
                  <a:lnTo>
                    <a:pt x="62142" y="59200"/>
                  </a:lnTo>
                  <a:lnTo>
                    <a:pt x="47922" y="60625"/>
                  </a:lnTo>
                  <a:lnTo>
                    <a:pt x="29189" y="6187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758966" y="2886848"/>
              <a:ext cx="389556" cy="380338"/>
            </a:xfrm>
            <a:custGeom>
              <a:avLst/>
              <a:gdLst/>
              <a:ahLst/>
              <a:cxnLst/>
              <a:rect l="0" t="0" r="0" b="0"/>
              <a:pathLst>
                <a:path w="389556" h="380338">
                  <a:moveTo>
                    <a:pt x="0" y="0"/>
                  </a:moveTo>
                  <a:lnTo>
                    <a:pt x="134" y="11735"/>
                  </a:lnTo>
                  <a:lnTo>
                    <a:pt x="1414" y="22864"/>
                  </a:lnTo>
                  <a:lnTo>
                    <a:pt x="4003" y="34457"/>
                  </a:lnTo>
                  <a:lnTo>
                    <a:pt x="7550" y="46446"/>
                  </a:lnTo>
                  <a:lnTo>
                    <a:pt x="11534" y="58458"/>
                  </a:lnTo>
                  <a:lnTo>
                    <a:pt x="15614" y="70270"/>
                  </a:lnTo>
                  <a:lnTo>
                    <a:pt x="19635" y="82142"/>
                  </a:lnTo>
                  <a:lnTo>
                    <a:pt x="23554" y="94707"/>
                  </a:lnTo>
                  <a:lnTo>
                    <a:pt x="27368" y="108263"/>
                  </a:lnTo>
                  <a:lnTo>
                    <a:pt x="31098" y="122469"/>
                  </a:lnTo>
                  <a:lnTo>
                    <a:pt x="34761" y="136551"/>
                  </a:lnTo>
                  <a:lnTo>
                    <a:pt x="38378" y="150061"/>
                  </a:lnTo>
                  <a:lnTo>
                    <a:pt x="41961" y="162895"/>
                  </a:lnTo>
                  <a:lnTo>
                    <a:pt x="45521" y="175120"/>
                  </a:lnTo>
                  <a:lnTo>
                    <a:pt x="49065" y="186869"/>
                  </a:lnTo>
                  <a:lnTo>
                    <a:pt x="52596" y="198589"/>
                  </a:lnTo>
                  <a:lnTo>
                    <a:pt x="56121" y="210998"/>
                  </a:lnTo>
                  <a:lnTo>
                    <a:pt x="59641" y="224422"/>
                  </a:lnTo>
                  <a:lnTo>
                    <a:pt x="63157" y="238526"/>
                  </a:lnTo>
                  <a:lnTo>
                    <a:pt x="66671" y="252534"/>
                  </a:lnTo>
                  <a:lnTo>
                    <a:pt x="70184" y="265995"/>
                  </a:lnTo>
                  <a:lnTo>
                    <a:pt x="73695" y="278965"/>
                  </a:lnTo>
                  <a:lnTo>
                    <a:pt x="77207" y="291813"/>
                  </a:lnTo>
                  <a:lnTo>
                    <a:pt x="80713" y="304788"/>
                  </a:lnTo>
                  <a:lnTo>
                    <a:pt x="84050" y="317976"/>
                  </a:lnTo>
                  <a:lnTo>
                    <a:pt x="86912" y="331377"/>
                  </a:lnTo>
                  <a:lnTo>
                    <a:pt x="89145" y="344924"/>
                  </a:lnTo>
                  <a:lnTo>
                    <a:pt x="89977" y="357431"/>
                  </a:lnTo>
                  <a:lnTo>
                    <a:pt x="88059" y="365297"/>
                  </a:lnTo>
                  <a:lnTo>
                    <a:pt x="83961" y="366363"/>
                  </a:lnTo>
                  <a:lnTo>
                    <a:pt x="79494" y="362378"/>
                  </a:lnTo>
                  <a:lnTo>
                    <a:pt x="75398" y="354872"/>
                  </a:lnTo>
                  <a:lnTo>
                    <a:pt x="72018" y="344660"/>
                  </a:lnTo>
                  <a:lnTo>
                    <a:pt x="69423" y="332365"/>
                  </a:lnTo>
                  <a:lnTo>
                    <a:pt x="67687" y="318840"/>
                  </a:lnTo>
                  <a:lnTo>
                    <a:pt x="66975" y="305132"/>
                  </a:lnTo>
                  <a:lnTo>
                    <a:pt x="67283" y="291837"/>
                  </a:lnTo>
                  <a:lnTo>
                    <a:pt x="68626" y="279296"/>
                  </a:lnTo>
                  <a:lnTo>
                    <a:pt x="71124" y="267789"/>
                  </a:lnTo>
                  <a:lnTo>
                    <a:pt x="74740" y="257359"/>
                  </a:lnTo>
                  <a:lnTo>
                    <a:pt x="79623" y="248354"/>
                  </a:lnTo>
                  <a:lnTo>
                    <a:pt x="86183" y="241500"/>
                  </a:lnTo>
                  <a:lnTo>
                    <a:pt x="94479" y="237003"/>
                  </a:lnTo>
                  <a:lnTo>
                    <a:pt x="103963" y="234778"/>
                  </a:lnTo>
                  <a:lnTo>
                    <a:pt x="113707" y="234714"/>
                  </a:lnTo>
                  <a:lnTo>
                    <a:pt x="123140" y="236525"/>
                  </a:lnTo>
                  <a:lnTo>
                    <a:pt x="131911" y="239992"/>
                  </a:lnTo>
                  <a:lnTo>
                    <a:pt x="139720" y="245052"/>
                  </a:lnTo>
                  <a:lnTo>
                    <a:pt x="146528" y="251529"/>
                  </a:lnTo>
                  <a:lnTo>
                    <a:pt x="152626" y="259315"/>
                  </a:lnTo>
                  <a:lnTo>
                    <a:pt x="158503" y="268444"/>
                  </a:lnTo>
                  <a:lnTo>
                    <a:pt x="164462" y="278803"/>
                  </a:lnTo>
                  <a:lnTo>
                    <a:pt x="170452" y="290013"/>
                  </a:lnTo>
                  <a:lnTo>
                    <a:pt x="176174" y="301530"/>
                  </a:lnTo>
                  <a:lnTo>
                    <a:pt x="181469" y="313015"/>
                  </a:lnTo>
                  <a:lnTo>
                    <a:pt x="186330" y="324336"/>
                  </a:lnTo>
                  <a:lnTo>
                    <a:pt x="190821" y="335470"/>
                  </a:lnTo>
                  <a:lnTo>
                    <a:pt x="195032" y="346372"/>
                  </a:lnTo>
                  <a:lnTo>
                    <a:pt x="199250" y="354608"/>
                  </a:lnTo>
                  <a:lnTo>
                    <a:pt x="203521" y="357083"/>
                  </a:lnTo>
                  <a:lnTo>
                    <a:pt x="207608" y="354756"/>
                  </a:lnTo>
                  <a:lnTo>
                    <a:pt x="211879" y="349299"/>
                  </a:lnTo>
                  <a:lnTo>
                    <a:pt x="216778" y="342085"/>
                  </a:lnTo>
                  <a:lnTo>
                    <a:pt x="222676" y="334175"/>
                  </a:lnTo>
                  <a:lnTo>
                    <a:pt x="229647" y="326150"/>
                  </a:lnTo>
                  <a:lnTo>
                    <a:pt x="237564" y="318249"/>
                  </a:lnTo>
                  <a:lnTo>
                    <a:pt x="246231" y="310535"/>
                  </a:lnTo>
                  <a:lnTo>
                    <a:pt x="255460" y="303001"/>
                  </a:lnTo>
                  <a:lnTo>
                    <a:pt x="265092" y="295612"/>
                  </a:lnTo>
                  <a:lnTo>
                    <a:pt x="275008" y="288334"/>
                  </a:lnTo>
                  <a:lnTo>
                    <a:pt x="285117" y="281136"/>
                  </a:lnTo>
                  <a:lnTo>
                    <a:pt x="295192" y="273995"/>
                  </a:lnTo>
                  <a:lnTo>
                    <a:pt x="304883" y="266892"/>
                  </a:lnTo>
                  <a:lnTo>
                    <a:pt x="314023" y="259808"/>
                  </a:lnTo>
                  <a:lnTo>
                    <a:pt x="322295" y="252406"/>
                  </a:lnTo>
                  <a:lnTo>
                    <a:pt x="329174" y="244064"/>
                  </a:lnTo>
                  <a:lnTo>
                    <a:pt x="334497" y="234526"/>
                  </a:lnTo>
                  <a:lnTo>
                    <a:pt x="338258" y="224018"/>
                  </a:lnTo>
                  <a:lnTo>
                    <a:pt x="340424" y="213047"/>
                  </a:lnTo>
                  <a:lnTo>
                    <a:pt x="341133" y="201973"/>
                  </a:lnTo>
                  <a:lnTo>
                    <a:pt x="340323" y="191285"/>
                  </a:lnTo>
                  <a:lnTo>
                    <a:pt x="337661" y="181648"/>
                  </a:lnTo>
                  <a:lnTo>
                    <a:pt x="333125" y="173331"/>
                  </a:lnTo>
                  <a:lnTo>
                    <a:pt x="326809" y="166579"/>
                  </a:lnTo>
                  <a:lnTo>
                    <a:pt x="318750" y="161786"/>
                  </a:lnTo>
                  <a:lnTo>
                    <a:pt x="309153" y="158973"/>
                  </a:lnTo>
                  <a:lnTo>
                    <a:pt x="298642" y="158032"/>
                  </a:lnTo>
                  <a:lnTo>
                    <a:pt x="288136" y="158904"/>
                  </a:lnTo>
                  <a:lnTo>
                    <a:pt x="278152" y="161384"/>
                  </a:lnTo>
                  <a:lnTo>
                    <a:pt x="268823" y="165487"/>
                  </a:lnTo>
                  <a:lnTo>
                    <a:pt x="260097" y="171513"/>
                  </a:lnTo>
                  <a:lnTo>
                    <a:pt x="251867" y="179460"/>
                  </a:lnTo>
                  <a:lnTo>
                    <a:pt x="244339" y="189220"/>
                  </a:lnTo>
                  <a:lnTo>
                    <a:pt x="238026" y="200744"/>
                  </a:lnTo>
                  <a:lnTo>
                    <a:pt x="233114" y="213821"/>
                  </a:lnTo>
                  <a:lnTo>
                    <a:pt x="229646" y="227821"/>
                  </a:lnTo>
                  <a:lnTo>
                    <a:pt x="227684" y="241824"/>
                  </a:lnTo>
                  <a:lnTo>
                    <a:pt x="227106" y="255310"/>
                  </a:lnTo>
                  <a:lnTo>
                    <a:pt x="227665" y="268142"/>
                  </a:lnTo>
                  <a:lnTo>
                    <a:pt x="229096" y="280373"/>
                  </a:lnTo>
                  <a:lnTo>
                    <a:pt x="231168" y="292115"/>
                  </a:lnTo>
                  <a:lnTo>
                    <a:pt x="233862" y="303324"/>
                  </a:lnTo>
                  <a:lnTo>
                    <a:pt x="237348" y="313793"/>
                  </a:lnTo>
                  <a:lnTo>
                    <a:pt x="241660" y="323470"/>
                  </a:lnTo>
                  <a:lnTo>
                    <a:pt x="246860" y="332446"/>
                  </a:lnTo>
                  <a:lnTo>
                    <a:pt x="253109" y="340863"/>
                  </a:lnTo>
                  <a:lnTo>
                    <a:pt x="260394" y="348855"/>
                  </a:lnTo>
                  <a:lnTo>
                    <a:pt x="268728" y="356376"/>
                  </a:lnTo>
                  <a:lnTo>
                    <a:pt x="278225" y="363207"/>
                  </a:lnTo>
                  <a:lnTo>
                    <a:pt x="288837" y="369277"/>
                  </a:lnTo>
                  <a:lnTo>
                    <a:pt x="300385" y="374336"/>
                  </a:lnTo>
                  <a:lnTo>
                    <a:pt x="312661" y="377904"/>
                  </a:lnTo>
                  <a:lnTo>
                    <a:pt x="325459" y="379856"/>
                  </a:lnTo>
                  <a:lnTo>
                    <a:pt x="338213" y="380337"/>
                  </a:lnTo>
                  <a:lnTo>
                    <a:pt x="351348" y="379527"/>
                  </a:lnTo>
                  <a:lnTo>
                    <a:pt x="367132" y="376236"/>
                  </a:lnTo>
                  <a:lnTo>
                    <a:pt x="389555" y="3684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405902" y="2852335"/>
              <a:ext cx="279573" cy="424068"/>
            </a:xfrm>
            <a:custGeom>
              <a:avLst/>
              <a:gdLst/>
              <a:ahLst/>
              <a:cxnLst/>
              <a:rect l="0" t="0" r="0" b="0"/>
              <a:pathLst>
                <a:path w="279573" h="424068">
                  <a:moveTo>
                    <a:pt x="47945" y="424067"/>
                  </a:moveTo>
                  <a:lnTo>
                    <a:pt x="45011" y="415065"/>
                  </a:lnTo>
                  <a:lnTo>
                    <a:pt x="42229" y="404797"/>
                  </a:lnTo>
                  <a:lnTo>
                    <a:pt x="39334" y="392214"/>
                  </a:lnTo>
                  <a:lnTo>
                    <a:pt x="36467" y="377686"/>
                  </a:lnTo>
                  <a:lnTo>
                    <a:pt x="33950" y="361890"/>
                  </a:lnTo>
                  <a:lnTo>
                    <a:pt x="31936" y="345352"/>
                  </a:lnTo>
                  <a:lnTo>
                    <a:pt x="30250" y="328393"/>
                  </a:lnTo>
                  <a:lnTo>
                    <a:pt x="28507" y="311194"/>
                  </a:lnTo>
                  <a:lnTo>
                    <a:pt x="26480" y="293857"/>
                  </a:lnTo>
                  <a:lnTo>
                    <a:pt x="24118" y="276440"/>
                  </a:lnTo>
                  <a:lnTo>
                    <a:pt x="21453" y="258973"/>
                  </a:lnTo>
                  <a:lnTo>
                    <a:pt x="18547" y="241482"/>
                  </a:lnTo>
                  <a:lnTo>
                    <a:pt x="15459" y="224141"/>
                  </a:lnTo>
                  <a:lnTo>
                    <a:pt x="12240" y="207263"/>
                  </a:lnTo>
                  <a:lnTo>
                    <a:pt x="8934" y="190983"/>
                  </a:lnTo>
                  <a:lnTo>
                    <a:pt x="5733" y="175270"/>
                  </a:lnTo>
                  <a:lnTo>
                    <a:pt x="2962" y="160025"/>
                  </a:lnTo>
                  <a:lnTo>
                    <a:pt x="789" y="145167"/>
                  </a:lnTo>
                  <a:lnTo>
                    <a:pt x="0" y="131713"/>
                  </a:lnTo>
                  <a:lnTo>
                    <a:pt x="1948" y="122976"/>
                  </a:lnTo>
                  <a:lnTo>
                    <a:pt x="6068" y="120784"/>
                  </a:lnTo>
                  <a:lnTo>
                    <a:pt x="10556" y="123216"/>
                  </a:lnTo>
                  <a:lnTo>
                    <a:pt x="15005" y="128549"/>
                  </a:lnTo>
                  <a:lnTo>
                    <a:pt x="19687" y="135713"/>
                  </a:lnTo>
                  <a:lnTo>
                    <a:pt x="24795" y="144042"/>
                  </a:lnTo>
                  <a:lnTo>
                    <a:pt x="30356" y="152959"/>
                  </a:lnTo>
                  <a:lnTo>
                    <a:pt x="36310" y="161891"/>
                  </a:lnTo>
                  <a:lnTo>
                    <a:pt x="42572" y="170540"/>
                  </a:lnTo>
                  <a:lnTo>
                    <a:pt x="49065" y="178828"/>
                  </a:lnTo>
                  <a:lnTo>
                    <a:pt x="55722" y="186785"/>
                  </a:lnTo>
                  <a:lnTo>
                    <a:pt x="62503" y="194461"/>
                  </a:lnTo>
                  <a:lnTo>
                    <a:pt x="69701" y="201432"/>
                  </a:lnTo>
                  <a:lnTo>
                    <a:pt x="77903" y="206830"/>
                  </a:lnTo>
                  <a:lnTo>
                    <a:pt x="87343" y="210297"/>
                  </a:lnTo>
                  <a:lnTo>
                    <a:pt x="97616" y="211471"/>
                  </a:lnTo>
                  <a:lnTo>
                    <a:pt x="107898" y="209757"/>
                  </a:lnTo>
                  <a:lnTo>
                    <a:pt x="117694" y="205117"/>
                  </a:lnTo>
                  <a:lnTo>
                    <a:pt x="126711" y="197950"/>
                  </a:lnTo>
                  <a:lnTo>
                    <a:pt x="134687" y="188797"/>
                  </a:lnTo>
                  <a:lnTo>
                    <a:pt x="141597" y="178166"/>
                  </a:lnTo>
                  <a:lnTo>
                    <a:pt x="147423" y="166474"/>
                  </a:lnTo>
                  <a:lnTo>
                    <a:pt x="152053" y="154037"/>
                  </a:lnTo>
                  <a:lnTo>
                    <a:pt x="155552" y="141084"/>
                  </a:lnTo>
                  <a:lnTo>
                    <a:pt x="158431" y="127779"/>
                  </a:lnTo>
                  <a:lnTo>
                    <a:pt x="161521" y="114233"/>
                  </a:lnTo>
                  <a:lnTo>
                    <a:pt x="165264" y="100521"/>
                  </a:lnTo>
                  <a:lnTo>
                    <a:pt x="169426" y="86532"/>
                  </a:lnTo>
                  <a:lnTo>
                    <a:pt x="173305" y="71994"/>
                  </a:lnTo>
                  <a:lnTo>
                    <a:pt x="176511" y="56811"/>
                  </a:lnTo>
                  <a:lnTo>
                    <a:pt x="179137" y="41359"/>
                  </a:lnTo>
                  <a:lnTo>
                    <a:pt x="181579" y="26365"/>
                  </a:lnTo>
                  <a:lnTo>
                    <a:pt x="184113" y="12294"/>
                  </a:lnTo>
                  <a:lnTo>
                    <a:pt x="186960" y="2255"/>
                  </a:lnTo>
                  <a:lnTo>
                    <a:pt x="189794" y="0"/>
                  </a:lnTo>
                  <a:lnTo>
                    <a:pt x="191856" y="4267"/>
                  </a:lnTo>
                  <a:lnTo>
                    <a:pt x="193177" y="13030"/>
                  </a:lnTo>
                  <a:lnTo>
                    <a:pt x="194160" y="24445"/>
                  </a:lnTo>
                  <a:lnTo>
                    <a:pt x="195307" y="36876"/>
                  </a:lnTo>
                  <a:lnTo>
                    <a:pt x="196871" y="49398"/>
                  </a:lnTo>
                  <a:lnTo>
                    <a:pt x="198891" y="61965"/>
                  </a:lnTo>
                  <a:lnTo>
                    <a:pt x="201313" y="75104"/>
                  </a:lnTo>
                  <a:lnTo>
                    <a:pt x="204049" y="89112"/>
                  </a:lnTo>
                  <a:lnTo>
                    <a:pt x="207020" y="104156"/>
                  </a:lnTo>
                  <a:lnTo>
                    <a:pt x="210158" y="120409"/>
                  </a:lnTo>
                  <a:lnTo>
                    <a:pt x="213415" y="137831"/>
                  </a:lnTo>
                  <a:lnTo>
                    <a:pt x="216753" y="156076"/>
                  </a:lnTo>
                  <a:lnTo>
                    <a:pt x="220148" y="174616"/>
                  </a:lnTo>
                  <a:lnTo>
                    <a:pt x="223578" y="193115"/>
                  </a:lnTo>
                  <a:lnTo>
                    <a:pt x="227035" y="211280"/>
                  </a:lnTo>
                  <a:lnTo>
                    <a:pt x="230509" y="228784"/>
                  </a:lnTo>
                  <a:lnTo>
                    <a:pt x="233996" y="245514"/>
                  </a:lnTo>
                  <a:lnTo>
                    <a:pt x="237490" y="261377"/>
                  </a:lnTo>
                  <a:lnTo>
                    <a:pt x="240988" y="276197"/>
                  </a:lnTo>
                  <a:lnTo>
                    <a:pt x="244496" y="289981"/>
                  </a:lnTo>
                  <a:lnTo>
                    <a:pt x="248174" y="302714"/>
                  </a:lnTo>
                  <a:lnTo>
                    <a:pt x="252328" y="314281"/>
                  </a:lnTo>
                  <a:lnTo>
                    <a:pt x="257080" y="324728"/>
                  </a:lnTo>
                  <a:lnTo>
                    <a:pt x="262088" y="334125"/>
                  </a:lnTo>
                  <a:lnTo>
                    <a:pt x="267138" y="343515"/>
                  </a:lnTo>
                  <a:lnTo>
                    <a:pt x="272676" y="354843"/>
                  </a:lnTo>
                  <a:lnTo>
                    <a:pt x="279572" y="3714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765090" y="3076361"/>
              <a:ext cx="15141" cy="136871"/>
            </a:xfrm>
            <a:custGeom>
              <a:avLst/>
              <a:gdLst/>
              <a:ahLst/>
              <a:cxnLst/>
              <a:rect l="0" t="0" r="0" b="0"/>
              <a:pathLst>
                <a:path w="15141" h="136871">
                  <a:moveTo>
                    <a:pt x="4612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5" y="45288"/>
                  </a:lnTo>
                  <a:lnTo>
                    <a:pt x="2145" y="56329"/>
                  </a:lnTo>
                  <a:lnTo>
                    <a:pt x="3002" y="67995"/>
                  </a:lnTo>
                  <a:lnTo>
                    <a:pt x="4176" y="79818"/>
                  </a:lnTo>
                  <a:lnTo>
                    <a:pt x="5811" y="91493"/>
                  </a:lnTo>
                  <a:lnTo>
                    <a:pt x="7748" y="102470"/>
                  </a:lnTo>
                  <a:lnTo>
                    <a:pt x="9797" y="112944"/>
                  </a:lnTo>
                  <a:lnTo>
                    <a:pt x="12139" y="123830"/>
                  </a:lnTo>
                  <a:lnTo>
                    <a:pt x="15140" y="1368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738116" y="289737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867206" y="2939490"/>
              <a:ext cx="120789" cy="252685"/>
            </a:xfrm>
            <a:custGeom>
              <a:avLst/>
              <a:gdLst/>
              <a:ahLst/>
              <a:cxnLst/>
              <a:rect l="0" t="0" r="0" b="0"/>
              <a:pathLst>
                <a:path w="120789" h="252685">
                  <a:moveTo>
                    <a:pt x="92009" y="0"/>
                  </a:moveTo>
                  <a:lnTo>
                    <a:pt x="83207" y="5868"/>
                  </a:lnTo>
                  <a:lnTo>
                    <a:pt x="74861" y="11432"/>
                  </a:lnTo>
                  <a:lnTo>
                    <a:pt x="66163" y="17231"/>
                  </a:lnTo>
                  <a:lnTo>
                    <a:pt x="57042" y="23312"/>
                  </a:lnTo>
                  <a:lnTo>
                    <a:pt x="47546" y="29642"/>
                  </a:lnTo>
                  <a:lnTo>
                    <a:pt x="37763" y="36175"/>
                  </a:lnTo>
                  <a:lnTo>
                    <a:pt x="28095" y="43023"/>
                  </a:lnTo>
                  <a:lnTo>
                    <a:pt x="19218" y="50454"/>
                  </a:lnTo>
                  <a:lnTo>
                    <a:pt x="11451" y="58561"/>
                  </a:lnTo>
                  <a:lnTo>
                    <a:pt x="5257" y="67123"/>
                  </a:lnTo>
                  <a:lnTo>
                    <a:pt x="1378" y="75716"/>
                  </a:lnTo>
                  <a:lnTo>
                    <a:pt x="0" y="84083"/>
                  </a:lnTo>
                  <a:lnTo>
                    <a:pt x="1007" y="91989"/>
                  </a:lnTo>
                  <a:lnTo>
                    <a:pt x="4260" y="99145"/>
                  </a:lnTo>
                  <a:lnTo>
                    <a:pt x="9447" y="105465"/>
                  </a:lnTo>
                  <a:lnTo>
                    <a:pt x="16333" y="110708"/>
                  </a:lnTo>
                  <a:lnTo>
                    <a:pt x="24841" y="114407"/>
                  </a:lnTo>
                  <a:lnTo>
                    <a:pt x="34777" y="116459"/>
                  </a:lnTo>
                  <a:lnTo>
                    <a:pt x="45700" y="117381"/>
                  </a:lnTo>
                  <a:lnTo>
                    <a:pt x="57022" y="118085"/>
                  </a:lnTo>
                  <a:lnTo>
                    <a:pt x="68372" y="119126"/>
                  </a:lnTo>
                  <a:lnTo>
                    <a:pt x="79432" y="120848"/>
                  </a:lnTo>
                  <a:lnTo>
                    <a:pt x="89861" y="123541"/>
                  </a:lnTo>
                  <a:lnTo>
                    <a:pt x="99526" y="127259"/>
                  </a:lnTo>
                  <a:lnTo>
                    <a:pt x="107997" y="132198"/>
                  </a:lnTo>
                  <a:lnTo>
                    <a:pt x="114485" y="138787"/>
                  </a:lnTo>
                  <a:lnTo>
                    <a:pt x="118732" y="147102"/>
                  </a:lnTo>
                  <a:lnTo>
                    <a:pt x="120788" y="156769"/>
                  </a:lnTo>
                  <a:lnTo>
                    <a:pt x="120739" y="167166"/>
                  </a:lnTo>
                  <a:lnTo>
                    <a:pt x="118851" y="177855"/>
                  </a:lnTo>
                  <a:lnTo>
                    <a:pt x="115333" y="188453"/>
                  </a:lnTo>
                  <a:lnTo>
                    <a:pt x="110239" y="198562"/>
                  </a:lnTo>
                  <a:lnTo>
                    <a:pt x="103743" y="208018"/>
                  </a:lnTo>
                  <a:lnTo>
                    <a:pt x="96114" y="216689"/>
                  </a:lnTo>
                  <a:lnTo>
                    <a:pt x="87623" y="224374"/>
                  </a:lnTo>
                  <a:lnTo>
                    <a:pt x="78515" y="231060"/>
                  </a:lnTo>
                  <a:lnTo>
                    <a:pt x="69234" y="236738"/>
                  </a:lnTo>
                  <a:lnTo>
                    <a:pt x="59422" y="241871"/>
                  </a:lnTo>
                  <a:lnTo>
                    <a:pt x="47101" y="246910"/>
                  </a:lnTo>
                  <a:lnTo>
                    <a:pt x="28838" y="2526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044995" y="2907905"/>
              <a:ext cx="111484" cy="242156"/>
            </a:xfrm>
            <a:custGeom>
              <a:avLst/>
              <a:gdLst/>
              <a:ahLst/>
              <a:cxnLst/>
              <a:rect l="0" t="0" r="0" b="0"/>
              <a:pathLst>
                <a:path w="111484" h="242156">
                  <a:moveTo>
                    <a:pt x="82676" y="0"/>
                  </a:moveTo>
                  <a:lnTo>
                    <a:pt x="73941" y="3001"/>
                  </a:lnTo>
                  <a:lnTo>
                    <a:pt x="66235" y="6423"/>
                  </a:lnTo>
                  <a:lnTo>
                    <a:pt x="58832" y="10619"/>
                  </a:lnTo>
                  <a:lnTo>
                    <a:pt x="51571" y="15519"/>
                  </a:lnTo>
                  <a:lnTo>
                    <a:pt x="44392" y="21001"/>
                  </a:lnTo>
                  <a:lnTo>
                    <a:pt x="37267" y="26936"/>
                  </a:lnTo>
                  <a:lnTo>
                    <a:pt x="30177" y="33370"/>
                  </a:lnTo>
                  <a:lnTo>
                    <a:pt x="23110" y="40517"/>
                  </a:lnTo>
                  <a:lnTo>
                    <a:pt x="16074" y="48434"/>
                  </a:lnTo>
                  <a:lnTo>
                    <a:pt x="9551" y="57038"/>
                  </a:lnTo>
                  <a:lnTo>
                    <a:pt x="4463" y="66192"/>
                  </a:lnTo>
                  <a:lnTo>
                    <a:pt x="1204" y="75749"/>
                  </a:lnTo>
                  <a:lnTo>
                    <a:pt x="0" y="85267"/>
                  </a:lnTo>
                  <a:lnTo>
                    <a:pt x="1163" y="94045"/>
                  </a:lnTo>
                  <a:lnTo>
                    <a:pt x="4621" y="101755"/>
                  </a:lnTo>
                  <a:lnTo>
                    <a:pt x="10179" y="108251"/>
                  </a:lnTo>
                  <a:lnTo>
                    <a:pt x="17713" y="113398"/>
                  </a:lnTo>
                  <a:lnTo>
                    <a:pt x="26956" y="117272"/>
                  </a:lnTo>
                  <a:lnTo>
                    <a:pt x="37395" y="120248"/>
                  </a:lnTo>
                  <a:lnTo>
                    <a:pt x="48386" y="122877"/>
                  </a:lnTo>
                  <a:lnTo>
                    <a:pt x="59508" y="125511"/>
                  </a:lnTo>
                  <a:lnTo>
                    <a:pt x="70415" y="128454"/>
                  </a:lnTo>
                  <a:lnTo>
                    <a:pt x="80739" y="132042"/>
                  </a:lnTo>
                  <a:lnTo>
                    <a:pt x="90334" y="136396"/>
                  </a:lnTo>
                  <a:lnTo>
                    <a:pt x="98759" y="141780"/>
                  </a:lnTo>
                  <a:lnTo>
                    <a:pt x="105216" y="148675"/>
                  </a:lnTo>
                  <a:lnTo>
                    <a:pt x="109442" y="157194"/>
                  </a:lnTo>
                  <a:lnTo>
                    <a:pt x="111483" y="166830"/>
                  </a:lnTo>
                  <a:lnTo>
                    <a:pt x="111424" y="176674"/>
                  </a:lnTo>
                  <a:lnTo>
                    <a:pt x="109531" y="186174"/>
                  </a:lnTo>
                  <a:lnTo>
                    <a:pt x="106008" y="194990"/>
                  </a:lnTo>
                  <a:lnTo>
                    <a:pt x="100911" y="202831"/>
                  </a:lnTo>
                  <a:lnTo>
                    <a:pt x="94419" y="209655"/>
                  </a:lnTo>
                  <a:lnTo>
                    <a:pt x="86872" y="215639"/>
                  </a:lnTo>
                  <a:lnTo>
                    <a:pt x="77751" y="221760"/>
                  </a:lnTo>
                  <a:lnTo>
                    <a:pt x="64020" y="229676"/>
                  </a:lnTo>
                  <a:lnTo>
                    <a:pt x="40562" y="2421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254013" y="2992133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6" y="11735"/>
                  </a:lnTo>
                  <a:lnTo>
                    <a:pt x="707" y="22864"/>
                  </a:lnTo>
                  <a:lnTo>
                    <a:pt x="1998" y="34453"/>
                  </a:lnTo>
                  <a:lnTo>
                    <a:pt x="3694" y="46371"/>
                  </a:lnTo>
                  <a:lnTo>
                    <a:pt x="5545" y="59489"/>
                  </a:lnTo>
                  <a:lnTo>
                    <a:pt x="7712" y="7720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201370" y="28236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360774" y="2886848"/>
              <a:ext cx="112397" cy="231628"/>
            </a:xfrm>
            <a:custGeom>
              <a:avLst/>
              <a:gdLst/>
              <a:ahLst/>
              <a:cxnLst/>
              <a:rect l="0" t="0" r="0" b="0"/>
              <a:pathLst>
                <a:path w="112397" h="231628">
                  <a:moveTo>
                    <a:pt x="82752" y="0"/>
                  </a:moveTo>
                  <a:lnTo>
                    <a:pt x="73950" y="3000"/>
                  </a:lnTo>
                  <a:lnTo>
                    <a:pt x="65604" y="6423"/>
                  </a:lnTo>
                  <a:lnTo>
                    <a:pt x="56909" y="10619"/>
                  </a:lnTo>
                  <a:lnTo>
                    <a:pt x="47961" y="15519"/>
                  </a:lnTo>
                  <a:lnTo>
                    <a:pt x="39115" y="21001"/>
                  </a:lnTo>
                  <a:lnTo>
                    <a:pt x="30581" y="26936"/>
                  </a:lnTo>
                  <a:lnTo>
                    <a:pt x="22565" y="33370"/>
                  </a:lnTo>
                  <a:lnTo>
                    <a:pt x="15336" y="40517"/>
                  </a:lnTo>
                  <a:lnTo>
                    <a:pt x="8973" y="48430"/>
                  </a:lnTo>
                  <a:lnTo>
                    <a:pt x="3871" y="56861"/>
                  </a:lnTo>
                  <a:lnTo>
                    <a:pt x="800" y="65366"/>
                  </a:lnTo>
                  <a:lnTo>
                    <a:pt x="0" y="73674"/>
                  </a:lnTo>
                  <a:lnTo>
                    <a:pt x="1413" y="81540"/>
                  </a:lnTo>
                  <a:lnTo>
                    <a:pt x="4944" y="88670"/>
                  </a:lnTo>
                  <a:lnTo>
                    <a:pt x="10324" y="94976"/>
                  </a:lnTo>
                  <a:lnTo>
                    <a:pt x="17339" y="100380"/>
                  </a:lnTo>
                  <a:lnTo>
                    <a:pt x="25934" y="104719"/>
                  </a:lnTo>
                  <a:lnTo>
                    <a:pt x="35925" y="108019"/>
                  </a:lnTo>
                  <a:lnTo>
                    <a:pt x="46715" y="110763"/>
                  </a:lnTo>
                  <a:lnTo>
                    <a:pt x="57414" y="113761"/>
                  </a:lnTo>
                  <a:lnTo>
                    <a:pt x="67534" y="117453"/>
                  </a:lnTo>
                  <a:lnTo>
                    <a:pt x="76953" y="121919"/>
                  </a:lnTo>
                  <a:lnTo>
                    <a:pt x="85741" y="127068"/>
                  </a:lnTo>
                  <a:lnTo>
                    <a:pt x="94008" y="132761"/>
                  </a:lnTo>
                  <a:lnTo>
                    <a:pt x="101391" y="139025"/>
                  </a:lnTo>
                  <a:lnTo>
                    <a:pt x="107074" y="146052"/>
                  </a:lnTo>
                  <a:lnTo>
                    <a:pt x="110745" y="153884"/>
                  </a:lnTo>
                  <a:lnTo>
                    <a:pt x="112396" y="162260"/>
                  </a:lnTo>
                  <a:lnTo>
                    <a:pt x="112068" y="170728"/>
                  </a:lnTo>
                  <a:lnTo>
                    <a:pt x="109989" y="179010"/>
                  </a:lnTo>
                  <a:lnTo>
                    <a:pt x="106340" y="186860"/>
                  </a:lnTo>
                  <a:lnTo>
                    <a:pt x="101159" y="193978"/>
                  </a:lnTo>
                  <a:lnTo>
                    <a:pt x="94605" y="200281"/>
                  </a:lnTo>
                  <a:lnTo>
                    <a:pt x="86936" y="205853"/>
                  </a:lnTo>
                  <a:lnTo>
                    <a:pt x="78420" y="210837"/>
                  </a:lnTo>
                  <a:lnTo>
                    <a:pt x="69298" y="215374"/>
                  </a:lnTo>
                  <a:lnTo>
                    <a:pt x="60208" y="219437"/>
                  </a:lnTo>
                  <a:lnTo>
                    <a:pt x="51287" y="223228"/>
                  </a:lnTo>
                  <a:lnTo>
                    <a:pt x="41758" y="227082"/>
                  </a:lnTo>
                  <a:lnTo>
                    <a:pt x="30109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527691" y="2865791"/>
              <a:ext cx="112608" cy="231628"/>
            </a:xfrm>
            <a:custGeom>
              <a:avLst/>
              <a:gdLst/>
              <a:ahLst/>
              <a:cxnLst/>
              <a:rect l="0" t="0" r="0" b="0"/>
              <a:pathLst>
                <a:path w="112608" h="231628">
                  <a:moveTo>
                    <a:pt x="84291" y="0"/>
                  </a:moveTo>
                  <a:lnTo>
                    <a:pt x="75556" y="5868"/>
                  </a:lnTo>
                  <a:lnTo>
                    <a:pt x="67850" y="11432"/>
                  </a:lnTo>
                  <a:lnTo>
                    <a:pt x="60442" y="17231"/>
                  </a:lnTo>
                  <a:lnTo>
                    <a:pt x="53008" y="23312"/>
                  </a:lnTo>
                  <a:lnTo>
                    <a:pt x="45181" y="29642"/>
                  </a:lnTo>
                  <a:lnTo>
                    <a:pt x="36812" y="36174"/>
                  </a:lnTo>
                  <a:lnTo>
                    <a:pt x="28241" y="43023"/>
                  </a:lnTo>
                  <a:lnTo>
                    <a:pt x="20175" y="50454"/>
                  </a:lnTo>
                  <a:lnTo>
                    <a:pt x="12984" y="58565"/>
                  </a:lnTo>
                  <a:lnTo>
                    <a:pt x="7022" y="67300"/>
                  </a:lnTo>
                  <a:lnTo>
                    <a:pt x="2774" y="76541"/>
                  </a:lnTo>
                  <a:lnTo>
                    <a:pt x="344" y="86153"/>
                  </a:lnTo>
                  <a:lnTo>
                    <a:pt x="0" y="95539"/>
                  </a:lnTo>
                  <a:lnTo>
                    <a:pt x="2341" y="103695"/>
                  </a:lnTo>
                  <a:lnTo>
                    <a:pt x="7434" y="110173"/>
                  </a:lnTo>
                  <a:lnTo>
                    <a:pt x="14920" y="115029"/>
                  </a:lnTo>
                  <a:lnTo>
                    <a:pt x="24295" y="118535"/>
                  </a:lnTo>
                  <a:lnTo>
                    <a:pt x="35073" y="121012"/>
                  </a:lnTo>
                  <a:lnTo>
                    <a:pt x="46695" y="122899"/>
                  </a:lnTo>
                  <a:lnTo>
                    <a:pt x="58555" y="124722"/>
                  </a:lnTo>
                  <a:lnTo>
                    <a:pt x="70293" y="126784"/>
                  </a:lnTo>
                  <a:lnTo>
                    <a:pt x="81458" y="129496"/>
                  </a:lnTo>
                  <a:lnTo>
                    <a:pt x="91432" y="133454"/>
                  </a:lnTo>
                  <a:lnTo>
                    <a:pt x="99976" y="138857"/>
                  </a:lnTo>
                  <a:lnTo>
                    <a:pt x="106714" y="145418"/>
                  </a:lnTo>
                  <a:lnTo>
                    <a:pt x="110969" y="152577"/>
                  </a:lnTo>
                  <a:lnTo>
                    <a:pt x="112607" y="159948"/>
                  </a:lnTo>
                  <a:lnTo>
                    <a:pt x="111944" y="167504"/>
                  </a:lnTo>
                  <a:lnTo>
                    <a:pt x="109457" y="175482"/>
                  </a:lnTo>
                  <a:lnTo>
                    <a:pt x="105601" y="183985"/>
                  </a:lnTo>
                  <a:lnTo>
                    <a:pt x="100593" y="192661"/>
                  </a:lnTo>
                  <a:lnTo>
                    <a:pt x="94416" y="200805"/>
                  </a:lnTo>
                  <a:lnTo>
                    <a:pt x="87156" y="208058"/>
                  </a:lnTo>
                  <a:lnTo>
                    <a:pt x="78877" y="214250"/>
                  </a:lnTo>
                  <a:lnTo>
                    <a:pt x="68430" y="219849"/>
                  </a:lnTo>
                  <a:lnTo>
                    <a:pt x="51548" y="225342"/>
                  </a:lnTo>
                  <a:lnTo>
                    <a:pt x="21120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738323" y="296054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10" y="34453"/>
                  </a:lnTo>
                  <a:lnTo>
                    <a:pt x="355" y="46269"/>
                  </a:lnTo>
                  <a:lnTo>
                    <a:pt x="1652" y="57632"/>
                  </a:lnTo>
                  <a:lnTo>
                    <a:pt x="4150" y="68182"/>
                  </a:lnTo>
                  <a:lnTo>
                    <a:pt x="7473" y="77971"/>
                  </a:lnTo>
                  <a:lnTo>
                    <a:pt x="11125" y="88471"/>
                  </a:lnTo>
                  <a:lnTo>
                    <a:pt x="15434" y="102837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717267" y="280262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827145" y="2843124"/>
              <a:ext cx="112114" cy="346030"/>
            </a:xfrm>
            <a:custGeom>
              <a:avLst/>
              <a:gdLst/>
              <a:ahLst/>
              <a:cxnLst/>
              <a:rect l="0" t="0" r="0" b="0"/>
              <a:pathLst>
                <a:path w="112114" h="346030">
                  <a:moveTo>
                    <a:pt x="16464" y="117423"/>
                  </a:moveTo>
                  <a:lnTo>
                    <a:pt x="19397" y="129225"/>
                  </a:lnTo>
                  <a:lnTo>
                    <a:pt x="22180" y="140995"/>
                  </a:lnTo>
                  <a:lnTo>
                    <a:pt x="25085" y="153889"/>
                  </a:lnTo>
                  <a:lnTo>
                    <a:pt x="28297" y="167910"/>
                  </a:lnTo>
                  <a:lnTo>
                    <a:pt x="32110" y="182887"/>
                  </a:lnTo>
                  <a:lnTo>
                    <a:pt x="36627" y="198609"/>
                  </a:lnTo>
                  <a:lnTo>
                    <a:pt x="41791" y="214885"/>
                  </a:lnTo>
                  <a:lnTo>
                    <a:pt x="47479" y="231557"/>
                  </a:lnTo>
                  <a:lnTo>
                    <a:pt x="53559" y="248499"/>
                  </a:lnTo>
                  <a:lnTo>
                    <a:pt x="59759" y="265296"/>
                  </a:lnTo>
                  <a:lnTo>
                    <a:pt x="65688" y="281274"/>
                  </a:lnTo>
                  <a:lnTo>
                    <a:pt x="71159" y="296131"/>
                  </a:lnTo>
                  <a:lnTo>
                    <a:pt x="76321" y="309904"/>
                  </a:lnTo>
                  <a:lnTo>
                    <a:pt x="81556" y="322776"/>
                  </a:lnTo>
                  <a:lnTo>
                    <a:pt x="87057" y="334881"/>
                  </a:lnTo>
                  <a:lnTo>
                    <a:pt x="92026" y="343727"/>
                  </a:lnTo>
                  <a:lnTo>
                    <a:pt x="94739" y="346029"/>
                  </a:lnTo>
                  <a:lnTo>
                    <a:pt x="94562" y="342789"/>
                  </a:lnTo>
                  <a:lnTo>
                    <a:pt x="92079" y="335598"/>
                  </a:lnTo>
                  <a:lnTo>
                    <a:pt x="88022" y="325471"/>
                  </a:lnTo>
                  <a:lnTo>
                    <a:pt x="82934" y="313153"/>
                  </a:lnTo>
                  <a:lnTo>
                    <a:pt x="77180" y="299238"/>
                  </a:lnTo>
                  <a:lnTo>
                    <a:pt x="70991" y="284185"/>
                  </a:lnTo>
                  <a:lnTo>
                    <a:pt x="64520" y="268336"/>
                  </a:lnTo>
                  <a:lnTo>
                    <a:pt x="57863" y="251940"/>
                  </a:lnTo>
                  <a:lnTo>
                    <a:pt x="51083" y="235168"/>
                  </a:lnTo>
                  <a:lnTo>
                    <a:pt x="44228" y="218147"/>
                  </a:lnTo>
                  <a:lnTo>
                    <a:pt x="37487" y="201122"/>
                  </a:lnTo>
                  <a:lnTo>
                    <a:pt x="31187" y="184458"/>
                  </a:lnTo>
                  <a:lnTo>
                    <a:pt x="25468" y="168316"/>
                  </a:lnTo>
                  <a:lnTo>
                    <a:pt x="20307" y="152526"/>
                  </a:lnTo>
                  <a:lnTo>
                    <a:pt x="15605" y="136696"/>
                  </a:lnTo>
                  <a:lnTo>
                    <a:pt x="11260" y="120603"/>
                  </a:lnTo>
                  <a:lnTo>
                    <a:pt x="7341" y="104352"/>
                  </a:lnTo>
                  <a:lnTo>
                    <a:pt x="4080" y="88282"/>
                  </a:lnTo>
                  <a:lnTo>
                    <a:pt x="1561" y="72588"/>
                  </a:lnTo>
                  <a:lnTo>
                    <a:pt x="41" y="57626"/>
                  </a:lnTo>
                  <a:lnTo>
                    <a:pt x="0" y="43958"/>
                  </a:lnTo>
                  <a:lnTo>
                    <a:pt x="1580" y="31777"/>
                  </a:lnTo>
                  <a:lnTo>
                    <a:pt x="4929" y="21277"/>
                  </a:lnTo>
                  <a:lnTo>
                    <a:pt x="10377" y="12813"/>
                  </a:lnTo>
                  <a:lnTo>
                    <a:pt x="17892" y="6388"/>
                  </a:lnTo>
                  <a:lnTo>
                    <a:pt x="27002" y="2037"/>
                  </a:lnTo>
                  <a:lnTo>
                    <a:pt x="37019" y="0"/>
                  </a:lnTo>
                  <a:lnTo>
                    <a:pt x="47449" y="187"/>
                  </a:lnTo>
                  <a:lnTo>
                    <a:pt x="57873" y="2411"/>
                  </a:lnTo>
                  <a:lnTo>
                    <a:pt x="67864" y="6562"/>
                  </a:lnTo>
                  <a:lnTo>
                    <a:pt x="77242" y="12388"/>
                  </a:lnTo>
                  <a:lnTo>
                    <a:pt x="85859" y="19551"/>
                  </a:lnTo>
                  <a:lnTo>
                    <a:pt x="93509" y="27721"/>
                  </a:lnTo>
                  <a:lnTo>
                    <a:pt x="100167" y="36620"/>
                  </a:lnTo>
                  <a:lnTo>
                    <a:pt x="105640" y="46034"/>
                  </a:lnTo>
                  <a:lnTo>
                    <a:pt x="109494" y="55806"/>
                  </a:lnTo>
                  <a:lnTo>
                    <a:pt x="111638" y="65819"/>
                  </a:lnTo>
                  <a:lnTo>
                    <a:pt x="112113" y="75830"/>
                  </a:lnTo>
                  <a:lnTo>
                    <a:pt x="110918" y="85479"/>
                  </a:lnTo>
                  <a:lnTo>
                    <a:pt x="108223" y="94595"/>
                  </a:lnTo>
                  <a:lnTo>
                    <a:pt x="104144" y="103021"/>
                  </a:lnTo>
                  <a:lnTo>
                    <a:pt x="98665" y="110536"/>
                  </a:lnTo>
                  <a:lnTo>
                    <a:pt x="91921" y="117104"/>
                  </a:lnTo>
                  <a:lnTo>
                    <a:pt x="84602" y="122702"/>
                  </a:lnTo>
                  <a:lnTo>
                    <a:pt x="77146" y="127771"/>
                  </a:lnTo>
                  <a:lnTo>
                    <a:pt x="68901" y="132757"/>
                  </a:lnTo>
                  <a:lnTo>
                    <a:pt x="58578" y="13848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007974" y="2795229"/>
              <a:ext cx="130461" cy="365808"/>
            </a:xfrm>
            <a:custGeom>
              <a:avLst/>
              <a:gdLst/>
              <a:ahLst/>
              <a:cxnLst/>
              <a:rect l="0" t="0" r="0" b="0"/>
              <a:pathLst>
                <a:path w="130461" h="365808">
                  <a:moveTo>
                    <a:pt x="25148" y="175847"/>
                  </a:moveTo>
                  <a:lnTo>
                    <a:pt x="28081" y="184648"/>
                  </a:lnTo>
                  <a:lnTo>
                    <a:pt x="30864" y="192995"/>
                  </a:lnTo>
                  <a:lnTo>
                    <a:pt x="33763" y="201703"/>
                  </a:lnTo>
                  <a:lnTo>
                    <a:pt x="36804" y="211169"/>
                  </a:lnTo>
                  <a:lnTo>
                    <a:pt x="39969" y="221961"/>
                  </a:lnTo>
                  <a:lnTo>
                    <a:pt x="43237" y="234255"/>
                  </a:lnTo>
                  <a:lnTo>
                    <a:pt x="46749" y="247747"/>
                  </a:lnTo>
                  <a:lnTo>
                    <a:pt x="50788" y="261865"/>
                  </a:lnTo>
                  <a:lnTo>
                    <a:pt x="55465" y="276206"/>
                  </a:lnTo>
                  <a:lnTo>
                    <a:pt x="60573" y="290409"/>
                  </a:lnTo>
                  <a:lnTo>
                    <a:pt x="65693" y="304090"/>
                  </a:lnTo>
                  <a:lnTo>
                    <a:pt x="70577" y="317108"/>
                  </a:lnTo>
                  <a:lnTo>
                    <a:pt x="74990" y="329662"/>
                  </a:lnTo>
                  <a:lnTo>
                    <a:pt x="78647" y="342172"/>
                  </a:lnTo>
                  <a:lnTo>
                    <a:pt x="81440" y="354791"/>
                  </a:lnTo>
                  <a:lnTo>
                    <a:pt x="82317" y="364058"/>
                  </a:lnTo>
                  <a:lnTo>
                    <a:pt x="80413" y="365807"/>
                  </a:lnTo>
                  <a:lnTo>
                    <a:pt x="76859" y="361740"/>
                  </a:lnTo>
                  <a:lnTo>
                    <a:pt x="72454" y="353814"/>
                  </a:lnTo>
                  <a:lnTo>
                    <a:pt x="67809" y="343119"/>
                  </a:lnTo>
                  <a:lnTo>
                    <a:pt x="63243" y="330387"/>
                  </a:lnTo>
                  <a:lnTo>
                    <a:pt x="58709" y="316179"/>
                  </a:lnTo>
                  <a:lnTo>
                    <a:pt x="53908" y="300923"/>
                  </a:lnTo>
                  <a:lnTo>
                    <a:pt x="48684" y="284936"/>
                  </a:lnTo>
                  <a:lnTo>
                    <a:pt x="43191" y="268444"/>
                  </a:lnTo>
                  <a:lnTo>
                    <a:pt x="37804" y="251609"/>
                  </a:lnTo>
                  <a:lnTo>
                    <a:pt x="32736" y="234549"/>
                  </a:lnTo>
                  <a:lnTo>
                    <a:pt x="28026" y="217668"/>
                  </a:lnTo>
                  <a:lnTo>
                    <a:pt x="23635" y="201632"/>
                  </a:lnTo>
                  <a:lnTo>
                    <a:pt x="19503" y="186730"/>
                  </a:lnTo>
                  <a:lnTo>
                    <a:pt x="15729" y="172757"/>
                  </a:lnTo>
                  <a:lnTo>
                    <a:pt x="12566" y="159218"/>
                  </a:lnTo>
                  <a:lnTo>
                    <a:pt x="10100" y="145777"/>
                  </a:lnTo>
                  <a:lnTo>
                    <a:pt x="8103" y="132442"/>
                  </a:lnTo>
                  <a:lnTo>
                    <a:pt x="6148" y="119474"/>
                  </a:lnTo>
                  <a:lnTo>
                    <a:pt x="3988" y="106996"/>
                  </a:lnTo>
                  <a:lnTo>
                    <a:pt x="1873" y="94665"/>
                  </a:lnTo>
                  <a:lnTo>
                    <a:pt x="440" y="81787"/>
                  </a:lnTo>
                  <a:lnTo>
                    <a:pt x="0" y="68022"/>
                  </a:lnTo>
                  <a:lnTo>
                    <a:pt x="707" y="53846"/>
                  </a:lnTo>
                  <a:lnTo>
                    <a:pt x="2711" y="40316"/>
                  </a:lnTo>
                  <a:lnTo>
                    <a:pt x="5961" y="28008"/>
                  </a:lnTo>
                  <a:lnTo>
                    <a:pt x="10585" y="17475"/>
                  </a:lnTo>
                  <a:lnTo>
                    <a:pt x="16964" y="9462"/>
                  </a:lnTo>
                  <a:lnTo>
                    <a:pt x="25137" y="4120"/>
                  </a:lnTo>
                  <a:lnTo>
                    <a:pt x="34709" y="1127"/>
                  </a:lnTo>
                  <a:lnTo>
                    <a:pt x="45043" y="0"/>
                  </a:lnTo>
                  <a:lnTo>
                    <a:pt x="55689" y="279"/>
                  </a:lnTo>
                  <a:lnTo>
                    <a:pt x="66258" y="1900"/>
                  </a:lnTo>
                  <a:lnTo>
                    <a:pt x="76348" y="5180"/>
                  </a:lnTo>
                  <a:lnTo>
                    <a:pt x="85792" y="10161"/>
                  </a:lnTo>
                  <a:lnTo>
                    <a:pt x="94454" y="16623"/>
                  </a:lnTo>
                  <a:lnTo>
                    <a:pt x="102133" y="24255"/>
                  </a:lnTo>
                  <a:lnTo>
                    <a:pt x="108820" y="32761"/>
                  </a:lnTo>
                  <a:lnTo>
                    <a:pt x="114652" y="41896"/>
                  </a:lnTo>
                  <a:lnTo>
                    <a:pt x="119813" y="51473"/>
                  </a:lnTo>
                  <a:lnTo>
                    <a:pt x="124460" y="61356"/>
                  </a:lnTo>
                  <a:lnTo>
                    <a:pt x="128243" y="71449"/>
                  </a:lnTo>
                  <a:lnTo>
                    <a:pt x="130349" y="81684"/>
                  </a:lnTo>
                  <a:lnTo>
                    <a:pt x="130460" y="92011"/>
                  </a:lnTo>
                  <a:lnTo>
                    <a:pt x="128568" y="102235"/>
                  </a:lnTo>
                  <a:lnTo>
                    <a:pt x="124705" y="112027"/>
                  </a:lnTo>
                  <a:lnTo>
                    <a:pt x="119105" y="121239"/>
                  </a:lnTo>
                  <a:lnTo>
                    <a:pt x="112108" y="129730"/>
                  </a:lnTo>
                  <a:lnTo>
                    <a:pt x="104059" y="137287"/>
                  </a:lnTo>
                  <a:lnTo>
                    <a:pt x="95252" y="143884"/>
                  </a:lnTo>
                  <a:lnTo>
                    <a:pt x="86177" y="149501"/>
                  </a:lnTo>
                  <a:lnTo>
                    <a:pt x="76527" y="154585"/>
                  </a:lnTo>
                  <a:lnTo>
                    <a:pt x="64339" y="159584"/>
                  </a:lnTo>
                  <a:lnTo>
                    <a:pt x="46205" y="16531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264749" y="2781563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66" y="14601"/>
                  </a:lnTo>
                  <a:lnTo>
                    <a:pt x="707" y="27872"/>
                  </a:lnTo>
                  <a:lnTo>
                    <a:pt x="2004" y="41074"/>
                  </a:lnTo>
                  <a:lnTo>
                    <a:pt x="3863" y="54416"/>
                  </a:lnTo>
                  <a:lnTo>
                    <a:pt x="6180" y="67924"/>
                  </a:lnTo>
                  <a:lnTo>
                    <a:pt x="8846" y="81573"/>
                  </a:lnTo>
                  <a:lnTo>
                    <a:pt x="11770" y="95167"/>
                  </a:lnTo>
                  <a:lnTo>
                    <a:pt x="14876" y="108367"/>
                  </a:lnTo>
                  <a:lnTo>
                    <a:pt x="18109" y="121009"/>
                  </a:lnTo>
                  <a:lnTo>
                    <a:pt x="21271" y="132655"/>
                  </a:lnTo>
                  <a:lnTo>
                    <a:pt x="24351" y="143659"/>
                  </a:lnTo>
                  <a:lnTo>
                    <a:pt x="27616" y="154984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264749" y="257099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951192" y="3908112"/>
              <a:ext cx="39402" cy="326384"/>
            </a:xfrm>
            <a:custGeom>
              <a:avLst/>
              <a:gdLst/>
              <a:ahLst/>
              <a:cxnLst/>
              <a:rect l="0" t="0" r="0" b="0"/>
              <a:pathLst>
                <a:path w="39402" h="326384">
                  <a:moveTo>
                    <a:pt x="7815" y="0"/>
                  </a:moveTo>
                  <a:lnTo>
                    <a:pt x="4949" y="11735"/>
                  </a:lnTo>
                  <a:lnTo>
                    <a:pt x="2806" y="22864"/>
                  </a:lnTo>
                  <a:lnTo>
                    <a:pt x="1208" y="34467"/>
                  </a:lnTo>
                  <a:lnTo>
                    <a:pt x="200" y="46801"/>
                  </a:lnTo>
                  <a:lnTo>
                    <a:pt x="0" y="60109"/>
                  </a:lnTo>
                  <a:lnTo>
                    <a:pt x="656" y="74423"/>
                  </a:lnTo>
                  <a:lnTo>
                    <a:pt x="2067" y="89774"/>
                  </a:lnTo>
                  <a:lnTo>
                    <a:pt x="4078" y="106284"/>
                  </a:lnTo>
                  <a:lnTo>
                    <a:pt x="6541" y="123903"/>
                  </a:lnTo>
                  <a:lnTo>
                    <a:pt x="9330" y="142293"/>
                  </a:lnTo>
                  <a:lnTo>
                    <a:pt x="12346" y="160936"/>
                  </a:lnTo>
                  <a:lnTo>
                    <a:pt x="15521" y="179512"/>
                  </a:lnTo>
                  <a:lnTo>
                    <a:pt x="18805" y="197899"/>
                  </a:lnTo>
                  <a:lnTo>
                    <a:pt x="22162" y="216084"/>
                  </a:lnTo>
                  <a:lnTo>
                    <a:pt x="25565" y="234082"/>
                  </a:lnTo>
                  <a:lnTo>
                    <a:pt x="28845" y="251558"/>
                  </a:lnTo>
                  <a:lnTo>
                    <a:pt x="32016" y="269750"/>
                  </a:lnTo>
                  <a:lnTo>
                    <a:pt x="35358" y="292493"/>
                  </a:lnTo>
                  <a:lnTo>
                    <a:pt x="39401" y="3263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769495" y="3820398"/>
              <a:ext cx="494840" cy="423432"/>
            </a:xfrm>
            <a:custGeom>
              <a:avLst/>
              <a:gdLst/>
              <a:ahLst/>
              <a:cxnLst/>
              <a:rect l="0" t="0" r="0" b="0"/>
              <a:pathLst>
                <a:path w="494840" h="423432">
                  <a:moveTo>
                    <a:pt x="0" y="161413"/>
                  </a:moveTo>
                  <a:lnTo>
                    <a:pt x="5867" y="155412"/>
                  </a:lnTo>
                  <a:lnTo>
                    <a:pt x="11432" y="148567"/>
                  </a:lnTo>
                  <a:lnTo>
                    <a:pt x="17236" y="140184"/>
                  </a:lnTo>
                  <a:lnTo>
                    <a:pt x="23490" y="130729"/>
                  </a:lnTo>
                  <a:lnTo>
                    <a:pt x="30468" y="121063"/>
                  </a:lnTo>
                  <a:lnTo>
                    <a:pt x="38244" y="111709"/>
                  </a:lnTo>
                  <a:lnTo>
                    <a:pt x="46572" y="102836"/>
                  </a:lnTo>
                  <a:lnTo>
                    <a:pt x="55003" y="94432"/>
                  </a:lnTo>
                  <a:lnTo>
                    <a:pt x="63263" y="86417"/>
                  </a:lnTo>
                  <a:lnTo>
                    <a:pt x="71264" y="78695"/>
                  </a:lnTo>
                  <a:lnTo>
                    <a:pt x="79018" y="71191"/>
                  </a:lnTo>
                  <a:lnTo>
                    <a:pt x="86571" y="63839"/>
                  </a:lnTo>
                  <a:lnTo>
                    <a:pt x="94134" y="56594"/>
                  </a:lnTo>
                  <a:lnTo>
                    <a:pt x="102059" y="49422"/>
                  </a:lnTo>
                  <a:lnTo>
                    <a:pt x="110507" y="42300"/>
                  </a:lnTo>
                  <a:lnTo>
                    <a:pt x="119471" y="35212"/>
                  </a:lnTo>
                  <a:lnTo>
                    <a:pt x="128867" y="28146"/>
                  </a:lnTo>
                  <a:lnTo>
                    <a:pt x="138606" y="21105"/>
                  </a:lnTo>
                  <a:lnTo>
                    <a:pt x="148926" y="14411"/>
                  </a:lnTo>
                  <a:lnTo>
                    <a:pt x="160371" y="8675"/>
                  </a:lnTo>
                  <a:lnTo>
                    <a:pt x="173142" y="4162"/>
                  </a:lnTo>
                  <a:lnTo>
                    <a:pt x="186974" y="1134"/>
                  </a:lnTo>
                  <a:lnTo>
                    <a:pt x="201329" y="0"/>
                  </a:lnTo>
                  <a:lnTo>
                    <a:pt x="215828" y="797"/>
                  </a:lnTo>
                  <a:lnTo>
                    <a:pt x="229968" y="3264"/>
                  </a:lnTo>
                  <a:lnTo>
                    <a:pt x="243077" y="7045"/>
                  </a:lnTo>
                  <a:lnTo>
                    <a:pt x="254883" y="11811"/>
                  </a:lnTo>
                  <a:lnTo>
                    <a:pt x="265300" y="17447"/>
                  </a:lnTo>
                  <a:lnTo>
                    <a:pt x="274239" y="24053"/>
                  </a:lnTo>
                  <a:lnTo>
                    <a:pt x="281812" y="31610"/>
                  </a:lnTo>
                  <a:lnTo>
                    <a:pt x="288257" y="40142"/>
                  </a:lnTo>
                  <a:lnTo>
                    <a:pt x="293835" y="49779"/>
                  </a:lnTo>
                  <a:lnTo>
                    <a:pt x="298776" y="60488"/>
                  </a:lnTo>
                  <a:lnTo>
                    <a:pt x="303098" y="72104"/>
                  </a:lnTo>
                  <a:lnTo>
                    <a:pt x="306629" y="84426"/>
                  </a:lnTo>
                  <a:lnTo>
                    <a:pt x="309339" y="97269"/>
                  </a:lnTo>
                  <a:lnTo>
                    <a:pt x="311329" y="110486"/>
                  </a:lnTo>
                  <a:lnTo>
                    <a:pt x="312747" y="123964"/>
                  </a:lnTo>
                  <a:lnTo>
                    <a:pt x="313730" y="137618"/>
                  </a:lnTo>
                  <a:lnTo>
                    <a:pt x="314067" y="151228"/>
                  </a:lnTo>
                  <a:lnTo>
                    <a:pt x="313237" y="164445"/>
                  </a:lnTo>
                  <a:lnTo>
                    <a:pt x="311048" y="177115"/>
                  </a:lnTo>
                  <a:lnTo>
                    <a:pt x="307610" y="189250"/>
                  </a:lnTo>
                  <a:lnTo>
                    <a:pt x="303161" y="200940"/>
                  </a:lnTo>
                  <a:lnTo>
                    <a:pt x="297944" y="212283"/>
                  </a:lnTo>
                  <a:lnTo>
                    <a:pt x="292173" y="223207"/>
                  </a:lnTo>
                  <a:lnTo>
                    <a:pt x="286007" y="233476"/>
                  </a:lnTo>
                  <a:lnTo>
                    <a:pt x="279564" y="243012"/>
                  </a:lnTo>
                  <a:lnTo>
                    <a:pt x="272765" y="251722"/>
                  </a:lnTo>
                  <a:lnTo>
                    <a:pt x="265360" y="259426"/>
                  </a:lnTo>
                  <a:lnTo>
                    <a:pt x="257300" y="266143"/>
                  </a:lnTo>
                  <a:lnTo>
                    <a:pt x="249878" y="272582"/>
                  </a:lnTo>
                  <a:lnTo>
                    <a:pt x="246234" y="279703"/>
                  </a:lnTo>
                  <a:lnTo>
                    <a:pt x="247328" y="287107"/>
                  </a:lnTo>
                  <a:lnTo>
                    <a:pt x="251050" y="294047"/>
                  </a:lnTo>
                  <a:lnTo>
                    <a:pt x="256108" y="300638"/>
                  </a:lnTo>
                  <a:lnTo>
                    <a:pt x="261912" y="307134"/>
                  </a:lnTo>
                  <a:lnTo>
                    <a:pt x="268169" y="313680"/>
                  </a:lnTo>
                  <a:lnTo>
                    <a:pt x="275037" y="320487"/>
                  </a:lnTo>
                  <a:lnTo>
                    <a:pt x="283031" y="327864"/>
                  </a:lnTo>
                  <a:lnTo>
                    <a:pt x="292342" y="335922"/>
                  </a:lnTo>
                  <a:lnTo>
                    <a:pt x="302700" y="344445"/>
                  </a:lnTo>
                  <a:lnTo>
                    <a:pt x="313572" y="353010"/>
                  </a:lnTo>
                  <a:lnTo>
                    <a:pt x="324589" y="361361"/>
                  </a:lnTo>
                  <a:lnTo>
                    <a:pt x="335579" y="369425"/>
                  </a:lnTo>
                  <a:lnTo>
                    <a:pt x="346485" y="377219"/>
                  </a:lnTo>
                  <a:lnTo>
                    <a:pt x="357303" y="384794"/>
                  </a:lnTo>
                  <a:lnTo>
                    <a:pt x="368211" y="392204"/>
                  </a:lnTo>
                  <a:lnTo>
                    <a:pt x="379534" y="399492"/>
                  </a:lnTo>
                  <a:lnTo>
                    <a:pt x="391412" y="406682"/>
                  </a:lnTo>
                  <a:lnTo>
                    <a:pt x="403664" y="413308"/>
                  </a:lnTo>
                  <a:lnTo>
                    <a:pt x="415889" y="418467"/>
                  </a:lnTo>
                  <a:lnTo>
                    <a:pt x="427848" y="421783"/>
                  </a:lnTo>
                  <a:lnTo>
                    <a:pt x="439414" y="423334"/>
                  </a:lnTo>
                  <a:lnTo>
                    <a:pt x="451837" y="423431"/>
                  </a:lnTo>
                  <a:lnTo>
                    <a:pt x="468439" y="420963"/>
                  </a:lnTo>
                  <a:lnTo>
                    <a:pt x="494839" y="4140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222220" y="4066040"/>
              <a:ext cx="31587" cy="147399"/>
            </a:xfrm>
            <a:custGeom>
              <a:avLst/>
              <a:gdLst/>
              <a:ahLst/>
              <a:cxnLst/>
              <a:rect l="0" t="0" r="0" b="0"/>
              <a:pathLst>
                <a:path w="31587" h="147399">
                  <a:moveTo>
                    <a:pt x="0" y="0"/>
                  </a:moveTo>
                  <a:lnTo>
                    <a:pt x="67" y="14534"/>
                  </a:lnTo>
                  <a:lnTo>
                    <a:pt x="708" y="27165"/>
                  </a:lnTo>
                  <a:lnTo>
                    <a:pt x="2004" y="39070"/>
                  </a:lnTo>
                  <a:lnTo>
                    <a:pt x="3864" y="50552"/>
                  </a:lnTo>
                  <a:lnTo>
                    <a:pt x="6180" y="61744"/>
                  </a:lnTo>
                  <a:lnTo>
                    <a:pt x="8846" y="72731"/>
                  </a:lnTo>
                  <a:lnTo>
                    <a:pt x="11770" y="83574"/>
                  </a:lnTo>
                  <a:lnTo>
                    <a:pt x="14877" y="94316"/>
                  </a:lnTo>
                  <a:lnTo>
                    <a:pt x="18108" y="104975"/>
                  </a:lnTo>
                  <a:lnTo>
                    <a:pt x="21271" y="115120"/>
                  </a:lnTo>
                  <a:lnTo>
                    <a:pt x="24351" y="124871"/>
                  </a:lnTo>
                  <a:lnTo>
                    <a:pt x="27616" y="135085"/>
                  </a:lnTo>
                  <a:lnTo>
                    <a:pt x="31586" y="1473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180106" y="392916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285391" y="3960755"/>
              <a:ext cx="126343" cy="201276"/>
            </a:xfrm>
            <a:custGeom>
              <a:avLst/>
              <a:gdLst/>
              <a:ahLst/>
              <a:cxnLst/>
              <a:rect l="0" t="0" r="0" b="0"/>
              <a:pathLst>
                <a:path w="126343" h="201276">
                  <a:moveTo>
                    <a:pt x="0" y="73699"/>
                  </a:moveTo>
                  <a:lnTo>
                    <a:pt x="5800" y="79634"/>
                  </a:lnTo>
                  <a:lnTo>
                    <a:pt x="10724" y="85839"/>
                  </a:lnTo>
                  <a:lnTo>
                    <a:pt x="15232" y="92934"/>
                  </a:lnTo>
                  <a:lnTo>
                    <a:pt x="19626" y="100874"/>
                  </a:lnTo>
                  <a:lnTo>
                    <a:pt x="24288" y="109521"/>
                  </a:lnTo>
                  <a:lnTo>
                    <a:pt x="29402" y="118715"/>
                  </a:lnTo>
                  <a:lnTo>
                    <a:pt x="34980" y="128315"/>
                  </a:lnTo>
                  <a:lnTo>
                    <a:pt x="40952" y="138205"/>
                  </a:lnTo>
                  <a:lnTo>
                    <a:pt x="47231" y="148298"/>
                  </a:lnTo>
                  <a:lnTo>
                    <a:pt x="53734" y="158531"/>
                  </a:lnTo>
                  <a:lnTo>
                    <a:pt x="60400" y="168861"/>
                  </a:lnTo>
                  <a:lnTo>
                    <a:pt x="67178" y="179232"/>
                  </a:lnTo>
                  <a:lnTo>
                    <a:pt x="74034" y="188807"/>
                  </a:lnTo>
                  <a:lnTo>
                    <a:pt x="80943" y="196033"/>
                  </a:lnTo>
                  <a:lnTo>
                    <a:pt x="87878" y="200247"/>
                  </a:lnTo>
                  <a:lnTo>
                    <a:pt x="94501" y="201275"/>
                  </a:lnTo>
                  <a:lnTo>
                    <a:pt x="100191" y="199006"/>
                  </a:lnTo>
                  <a:lnTo>
                    <a:pt x="104680" y="193737"/>
                  </a:lnTo>
                  <a:lnTo>
                    <a:pt x="108034" y="186014"/>
                  </a:lnTo>
                  <a:lnTo>
                    <a:pt x="110449" y="176422"/>
                  </a:lnTo>
                  <a:lnTo>
                    <a:pt x="112150" y="165460"/>
                  </a:lnTo>
                  <a:lnTo>
                    <a:pt x="113328" y="153360"/>
                  </a:lnTo>
                  <a:lnTo>
                    <a:pt x="114136" y="140110"/>
                  </a:lnTo>
                  <a:lnTo>
                    <a:pt x="114685" y="125794"/>
                  </a:lnTo>
                  <a:lnTo>
                    <a:pt x="115056" y="110758"/>
                  </a:lnTo>
                  <a:lnTo>
                    <a:pt x="115306" y="95511"/>
                  </a:lnTo>
                  <a:lnTo>
                    <a:pt x="115478" y="80374"/>
                  </a:lnTo>
                  <a:lnTo>
                    <a:pt x="115792" y="65677"/>
                  </a:lnTo>
                  <a:lnTo>
                    <a:pt x="116781" y="50200"/>
                  </a:lnTo>
                  <a:lnTo>
                    <a:pt x="119652" y="3035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464376" y="3918043"/>
              <a:ext cx="178985" cy="241358"/>
            </a:xfrm>
            <a:custGeom>
              <a:avLst/>
              <a:gdLst/>
              <a:ahLst/>
              <a:cxnLst/>
              <a:rect l="0" t="0" r="0" b="0"/>
              <a:pathLst>
                <a:path w="178985" h="241358">
                  <a:moveTo>
                    <a:pt x="0" y="105883"/>
                  </a:moveTo>
                  <a:lnTo>
                    <a:pt x="5868" y="111750"/>
                  </a:lnTo>
                  <a:lnTo>
                    <a:pt x="11432" y="117315"/>
                  </a:lnTo>
                  <a:lnTo>
                    <a:pt x="17240" y="123100"/>
                  </a:lnTo>
                  <a:lnTo>
                    <a:pt x="23666" y="128662"/>
                  </a:lnTo>
                  <a:lnTo>
                    <a:pt x="31293" y="133047"/>
                  </a:lnTo>
                  <a:lnTo>
                    <a:pt x="40323" y="135815"/>
                  </a:lnTo>
                  <a:lnTo>
                    <a:pt x="50477" y="137014"/>
                  </a:lnTo>
                  <a:lnTo>
                    <a:pt x="61204" y="136907"/>
                  </a:lnTo>
                  <a:lnTo>
                    <a:pt x="72115" y="135793"/>
                  </a:lnTo>
                  <a:lnTo>
                    <a:pt x="82863" y="133774"/>
                  </a:lnTo>
                  <a:lnTo>
                    <a:pt x="93072" y="130757"/>
                  </a:lnTo>
                  <a:lnTo>
                    <a:pt x="102600" y="126772"/>
                  </a:lnTo>
                  <a:lnTo>
                    <a:pt x="111489" y="121962"/>
                  </a:lnTo>
                  <a:lnTo>
                    <a:pt x="119853" y="116510"/>
                  </a:lnTo>
                  <a:lnTo>
                    <a:pt x="127813" y="110578"/>
                  </a:lnTo>
                  <a:lnTo>
                    <a:pt x="135313" y="104137"/>
                  </a:lnTo>
                  <a:lnTo>
                    <a:pt x="142133" y="96981"/>
                  </a:lnTo>
                  <a:lnTo>
                    <a:pt x="148194" y="89055"/>
                  </a:lnTo>
                  <a:lnTo>
                    <a:pt x="153248" y="80445"/>
                  </a:lnTo>
                  <a:lnTo>
                    <a:pt x="156813" y="71287"/>
                  </a:lnTo>
                  <a:lnTo>
                    <a:pt x="158757" y="61722"/>
                  </a:lnTo>
                  <a:lnTo>
                    <a:pt x="159097" y="52028"/>
                  </a:lnTo>
                  <a:lnTo>
                    <a:pt x="157812" y="42600"/>
                  </a:lnTo>
                  <a:lnTo>
                    <a:pt x="155055" y="33637"/>
                  </a:lnTo>
                  <a:lnTo>
                    <a:pt x="150934" y="25314"/>
                  </a:lnTo>
                  <a:lnTo>
                    <a:pt x="145428" y="17870"/>
                  </a:lnTo>
                  <a:lnTo>
                    <a:pt x="138652" y="11353"/>
                  </a:lnTo>
                  <a:lnTo>
                    <a:pt x="130833" y="5977"/>
                  </a:lnTo>
                  <a:lnTo>
                    <a:pt x="122215" y="2188"/>
                  </a:lnTo>
                  <a:lnTo>
                    <a:pt x="113016" y="98"/>
                  </a:lnTo>
                  <a:lnTo>
                    <a:pt x="103570" y="0"/>
                  </a:lnTo>
                  <a:lnTo>
                    <a:pt x="94309" y="2510"/>
                  </a:lnTo>
                  <a:lnTo>
                    <a:pt x="85456" y="7716"/>
                  </a:lnTo>
                  <a:lnTo>
                    <a:pt x="77207" y="15110"/>
                  </a:lnTo>
                  <a:lnTo>
                    <a:pt x="69814" y="23891"/>
                  </a:lnTo>
                  <a:lnTo>
                    <a:pt x="63321" y="33458"/>
                  </a:lnTo>
                  <a:lnTo>
                    <a:pt x="57621" y="43452"/>
                  </a:lnTo>
                  <a:lnTo>
                    <a:pt x="52551" y="53680"/>
                  </a:lnTo>
                  <a:lnTo>
                    <a:pt x="47955" y="64040"/>
                  </a:lnTo>
                  <a:lnTo>
                    <a:pt x="43866" y="74639"/>
                  </a:lnTo>
                  <a:lnTo>
                    <a:pt x="40493" y="85754"/>
                  </a:lnTo>
                  <a:lnTo>
                    <a:pt x="37893" y="97494"/>
                  </a:lnTo>
                  <a:lnTo>
                    <a:pt x="36146" y="109652"/>
                  </a:lnTo>
                  <a:lnTo>
                    <a:pt x="35423" y="121814"/>
                  </a:lnTo>
                  <a:lnTo>
                    <a:pt x="35717" y="133735"/>
                  </a:lnTo>
                  <a:lnTo>
                    <a:pt x="36880" y="145350"/>
                  </a:lnTo>
                  <a:lnTo>
                    <a:pt x="38724" y="156683"/>
                  </a:lnTo>
                  <a:lnTo>
                    <a:pt x="41077" y="167782"/>
                  </a:lnTo>
                  <a:lnTo>
                    <a:pt x="43961" y="178541"/>
                  </a:lnTo>
                  <a:lnTo>
                    <a:pt x="47574" y="188700"/>
                  </a:lnTo>
                  <a:lnTo>
                    <a:pt x="51976" y="198166"/>
                  </a:lnTo>
                  <a:lnTo>
                    <a:pt x="57408" y="206998"/>
                  </a:lnTo>
                  <a:lnTo>
                    <a:pt x="64344" y="215317"/>
                  </a:lnTo>
                  <a:lnTo>
                    <a:pt x="72904" y="223235"/>
                  </a:lnTo>
                  <a:lnTo>
                    <a:pt x="82907" y="230366"/>
                  </a:lnTo>
                  <a:lnTo>
                    <a:pt x="94064" y="235871"/>
                  </a:lnTo>
                  <a:lnTo>
                    <a:pt x="106076" y="239424"/>
                  </a:lnTo>
                  <a:lnTo>
                    <a:pt x="118482" y="241134"/>
                  </a:lnTo>
                  <a:lnTo>
                    <a:pt x="132081" y="241357"/>
                  </a:lnTo>
                  <a:lnTo>
                    <a:pt x="150298" y="238992"/>
                  </a:lnTo>
                  <a:lnTo>
                    <a:pt x="178984" y="23222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696003" y="3887055"/>
              <a:ext cx="115814" cy="248786"/>
            </a:xfrm>
            <a:custGeom>
              <a:avLst/>
              <a:gdLst/>
              <a:ahLst/>
              <a:cxnLst/>
              <a:rect l="0" t="0" r="0" b="0"/>
              <a:pathLst>
                <a:path w="115814" h="248786">
                  <a:moveTo>
                    <a:pt x="0" y="115814"/>
                  </a:moveTo>
                  <a:lnTo>
                    <a:pt x="2933" y="124682"/>
                  </a:lnTo>
                  <a:lnTo>
                    <a:pt x="5716" y="133669"/>
                  </a:lnTo>
                  <a:lnTo>
                    <a:pt x="8615" y="143660"/>
                  </a:lnTo>
                  <a:lnTo>
                    <a:pt x="11656" y="154468"/>
                  </a:lnTo>
                  <a:lnTo>
                    <a:pt x="14820" y="165630"/>
                  </a:lnTo>
                  <a:lnTo>
                    <a:pt x="18089" y="176836"/>
                  </a:lnTo>
                  <a:lnTo>
                    <a:pt x="21600" y="187948"/>
                  </a:lnTo>
                  <a:lnTo>
                    <a:pt x="25640" y="198932"/>
                  </a:lnTo>
                  <a:lnTo>
                    <a:pt x="30322" y="209794"/>
                  </a:lnTo>
                  <a:lnTo>
                    <a:pt x="35601" y="220391"/>
                  </a:lnTo>
                  <a:lnTo>
                    <a:pt x="41371" y="230440"/>
                  </a:lnTo>
                  <a:lnTo>
                    <a:pt x="47499" y="239781"/>
                  </a:lnTo>
                  <a:lnTo>
                    <a:pt x="53455" y="246656"/>
                  </a:lnTo>
                  <a:lnTo>
                    <a:pt x="57747" y="248785"/>
                  </a:lnTo>
                  <a:lnTo>
                    <a:pt x="59184" y="246771"/>
                  </a:lnTo>
                  <a:lnTo>
                    <a:pt x="58058" y="241847"/>
                  </a:lnTo>
                  <a:lnTo>
                    <a:pt x="55041" y="234827"/>
                  </a:lnTo>
                  <a:lnTo>
                    <a:pt x="50715" y="226070"/>
                  </a:lnTo>
                  <a:lnTo>
                    <a:pt x="45501" y="215884"/>
                  </a:lnTo>
                  <a:lnTo>
                    <a:pt x="39689" y="204584"/>
                  </a:lnTo>
                  <a:lnTo>
                    <a:pt x="33477" y="192458"/>
                  </a:lnTo>
                  <a:lnTo>
                    <a:pt x="27005" y="179732"/>
                  </a:lnTo>
                  <a:lnTo>
                    <a:pt x="20691" y="166420"/>
                  </a:lnTo>
                  <a:lnTo>
                    <a:pt x="15208" y="152343"/>
                  </a:lnTo>
                  <a:lnTo>
                    <a:pt x="10861" y="137468"/>
                  </a:lnTo>
                  <a:lnTo>
                    <a:pt x="7772" y="122054"/>
                  </a:lnTo>
                  <a:lnTo>
                    <a:pt x="6066" y="106553"/>
                  </a:lnTo>
                  <a:lnTo>
                    <a:pt x="5668" y="91247"/>
                  </a:lnTo>
                  <a:lnTo>
                    <a:pt x="6688" y="76544"/>
                  </a:lnTo>
                  <a:lnTo>
                    <a:pt x="9493" y="63051"/>
                  </a:lnTo>
                  <a:lnTo>
                    <a:pt x="14119" y="50983"/>
                  </a:lnTo>
                  <a:lnTo>
                    <a:pt x="20325" y="40389"/>
                  </a:lnTo>
                  <a:lnTo>
                    <a:pt x="27778" y="31329"/>
                  </a:lnTo>
                  <a:lnTo>
                    <a:pt x="36163" y="23681"/>
                  </a:lnTo>
                  <a:lnTo>
                    <a:pt x="45387" y="17356"/>
                  </a:lnTo>
                  <a:lnTo>
                    <a:pt x="55554" y="12389"/>
                  </a:lnTo>
                  <a:lnTo>
                    <a:pt x="66634" y="8673"/>
                  </a:lnTo>
                  <a:lnTo>
                    <a:pt x="77879" y="5982"/>
                  </a:lnTo>
                  <a:lnTo>
                    <a:pt x="89018" y="3793"/>
                  </a:lnTo>
                  <a:lnTo>
                    <a:pt x="101030" y="190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916894" y="4266081"/>
              <a:ext cx="747524" cy="126343"/>
            </a:xfrm>
            <a:custGeom>
              <a:avLst/>
              <a:gdLst/>
              <a:ahLst/>
              <a:cxnLst/>
              <a:rect l="0" t="0" r="0" b="0"/>
              <a:pathLst>
                <a:path w="747524" h="126343">
                  <a:moveTo>
                    <a:pt x="747523" y="0"/>
                  </a:moveTo>
                  <a:lnTo>
                    <a:pt x="732921" y="0"/>
                  </a:lnTo>
                  <a:lnTo>
                    <a:pt x="719651" y="0"/>
                  </a:lnTo>
                  <a:lnTo>
                    <a:pt x="706454" y="4"/>
                  </a:lnTo>
                  <a:lnTo>
                    <a:pt x="693285" y="177"/>
                  </a:lnTo>
                  <a:lnTo>
                    <a:pt x="680425" y="825"/>
                  </a:lnTo>
                  <a:lnTo>
                    <a:pt x="668019" y="2074"/>
                  </a:lnTo>
                  <a:lnTo>
                    <a:pt x="655906" y="3727"/>
                  </a:lnTo>
                  <a:lnTo>
                    <a:pt x="643705" y="5375"/>
                  </a:lnTo>
                  <a:lnTo>
                    <a:pt x="631199" y="6782"/>
                  </a:lnTo>
                  <a:lnTo>
                    <a:pt x="618342" y="8048"/>
                  </a:lnTo>
                  <a:lnTo>
                    <a:pt x="605171" y="9504"/>
                  </a:lnTo>
                  <a:lnTo>
                    <a:pt x="591752" y="11331"/>
                  </a:lnTo>
                  <a:lnTo>
                    <a:pt x="578146" y="13389"/>
                  </a:lnTo>
                  <a:lnTo>
                    <a:pt x="564405" y="15317"/>
                  </a:lnTo>
                  <a:lnTo>
                    <a:pt x="550566" y="16915"/>
                  </a:lnTo>
                  <a:lnTo>
                    <a:pt x="536492" y="18310"/>
                  </a:lnTo>
                  <a:lnTo>
                    <a:pt x="521900" y="19855"/>
                  </a:lnTo>
                  <a:lnTo>
                    <a:pt x="506671" y="21745"/>
                  </a:lnTo>
                  <a:lnTo>
                    <a:pt x="490850" y="24015"/>
                  </a:lnTo>
                  <a:lnTo>
                    <a:pt x="474544" y="26617"/>
                  </a:lnTo>
                  <a:lnTo>
                    <a:pt x="457869" y="29482"/>
                  </a:lnTo>
                  <a:lnTo>
                    <a:pt x="440925" y="32542"/>
                  </a:lnTo>
                  <a:lnTo>
                    <a:pt x="423791" y="35742"/>
                  </a:lnTo>
                  <a:lnTo>
                    <a:pt x="406524" y="39041"/>
                  </a:lnTo>
                  <a:lnTo>
                    <a:pt x="389167" y="42407"/>
                  </a:lnTo>
                  <a:lnTo>
                    <a:pt x="371747" y="45820"/>
                  </a:lnTo>
                  <a:lnTo>
                    <a:pt x="354286" y="49264"/>
                  </a:lnTo>
                  <a:lnTo>
                    <a:pt x="336795" y="52731"/>
                  </a:lnTo>
                  <a:lnTo>
                    <a:pt x="319286" y="56210"/>
                  </a:lnTo>
                  <a:lnTo>
                    <a:pt x="301764" y="59701"/>
                  </a:lnTo>
                  <a:lnTo>
                    <a:pt x="284234" y="63197"/>
                  </a:lnTo>
                  <a:lnTo>
                    <a:pt x="266698" y="66698"/>
                  </a:lnTo>
                  <a:lnTo>
                    <a:pt x="249153" y="70201"/>
                  </a:lnTo>
                  <a:lnTo>
                    <a:pt x="231438" y="73707"/>
                  </a:lnTo>
                  <a:lnTo>
                    <a:pt x="213245" y="77214"/>
                  </a:lnTo>
                  <a:lnTo>
                    <a:pt x="194451" y="80726"/>
                  </a:lnTo>
                  <a:lnTo>
                    <a:pt x="175252" y="84407"/>
                  </a:lnTo>
                  <a:lnTo>
                    <a:pt x="156058" y="88564"/>
                  </a:lnTo>
                  <a:lnTo>
                    <a:pt x="137104" y="93322"/>
                  </a:lnTo>
                  <a:lnTo>
                    <a:pt x="118292" y="98484"/>
                  </a:lnTo>
                  <a:lnTo>
                    <a:pt x="99289" y="103642"/>
                  </a:lnTo>
                  <a:lnTo>
                    <a:pt x="79938" y="108549"/>
                  </a:lnTo>
                  <a:lnTo>
                    <a:pt x="61128" y="112993"/>
                  </a:lnTo>
                  <a:lnTo>
                    <a:pt x="42852" y="117146"/>
                  </a:lnTo>
                  <a:lnTo>
                    <a:pt x="23504" y="12136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422261" y="3152774"/>
              <a:ext cx="1895131" cy="302614"/>
            </a:xfrm>
            <a:custGeom>
              <a:avLst/>
              <a:gdLst/>
              <a:ahLst/>
              <a:cxnLst/>
              <a:rect l="0" t="0" r="0" b="0"/>
              <a:pathLst>
                <a:path w="1895131" h="302614">
                  <a:moveTo>
                    <a:pt x="1895130" y="7815"/>
                  </a:moveTo>
                  <a:lnTo>
                    <a:pt x="1886262" y="4948"/>
                  </a:lnTo>
                  <a:lnTo>
                    <a:pt x="1877275" y="2806"/>
                  </a:lnTo>
                  <a:lnTo>
                    <a:pt x="1867280" y="1207"/>
                  </a:lnTo>
                  <a:lnTo>
                    <a:pt x="1856299" y="200"/>
                  </a:lnTo>
                  <a:lnTo>
                    <a:pt x="1844488" y="0"/>
                  </a:lnTo>
                  <a:lnTo>
                    <a:pt x="1832024" y="651"/>
                  </a:lnTo>
                  <a:lnTo>
                    <a:pt x="1818914" y="1889"/>
                  </a:lnTo>
                  <a:lnTo>
                    <a:pt x="1804985" y="3253"/>
                  </a:lnTo>
                  <a:lnTo>
                    <a:pt x="1790205" y="4467"/>
                  </a:lnTo>
                  <a:lnTo>
                    <a:pt x="1774519" y="5602"/>
                  </a:lnTo>
                  <a:lnTo>
                    <a:pt x="1757772" y="6970"/>
                  </a:lnTo>
                  <a:lnTo>
                    <a:pt x="1739983" y="8737"/>
                  </a:lnTo>
                  <a:lnTo>
                    <a:pt x="1721308" y="10755"/>
                  </a:lnTo>
                  <a:lnTo>
                    <a:pt x="1701940" y="12656"/>
                  </a:lnTo>
                  <a:lnTo>
                    <a:pt x="1682069" y="14233"/>
                  </a:lnTo>
                  <a:lnTo>
                    <a:pt x="1662168" y="15443"/>
                  </a:lnTo>
                  <a:lnTo>
                    <a:pt x="1642958" y="16331"/>
                  </a:lnTo>
                  <a:lnTo>
                    <a:pt x="1624786" y="16967"/>
                  </a:lnTo>
                  <a:lnTo>
                    <a:pt x="1607805" y="17581"/>
                  </a:lnTo>
                  <a:lnTo>
                    <a:pt x="1592160" y="18533"/>
                  </a:lnTo>
                  <a:lnTo>
                    <a:pt x="1577773" y="19989"/>
                  </a:lnTo>
                  <a:lnTo>
                    <a:pt x="1564108" y="21783"/>
                  </a:lnTo>
                  <a:lnTo>
                    <a:pt x="1550310" y="23525"/>
                  </a:lnTo>
                  <a:lnTo>
                    <a:pt x="1535910" y="24992"/>
                  </a:lnTo>
                  <a:lnTo>
                    <a:pt x="1520962" y="26128"/>
                  </a:lnTo>
                  <a:lnTo>
                    <a:pt x="1505849" y="26964"/>
                  </a:lnTo>
                  <a:lnTo>
                    <a:pt x="1490829" y="27562"/>
                  </a:lnTo>
                  <a:lnTo>
                    <a:pt x="1475995" y="27979"/>
                  </a:lnTo>
                  <a:lnTo>
                    <a:pt x="1461357" y="28268"/>
                  </a:lnTo>
                  <a:lnTo>
                    <a:pt x="1446886" y="28469"/>
                  </a:lnTo>
                  <a:lnTo>
                    <a:pt x="1432541" y="28775"/>
                  </a:lnTo>
                  <a:lnTo>
                    <a:pt x="1418290" y="29514"/>
                  </a:lnTo>
                  <a:lnTo>
                    <a:pt x="1404101" y="30823"/>
                  </a:lnTo>
                  <a:lnTo>
                    <a:pt x="1389790" y="32516"/>
                  </a:lnTo>
                  <a:lnTo>
                    <a:pt x="1375036" y="34192"/>
                  </a:lnTo>
                  <a:lnTo>
                    <a:pt x="1359700" y="35618"/>
                  </a:lnTo>
                  <a:lnTo>
                    <a:pt x="1343806" y="36896"/>
                  </a:lnTo>
                  <a:lnTo>
                    <a:pt x="1327450" y="38360"/>
                  </a:lnTo>
                  <a:lnTo>
                    <a:pt x="1310743" y="40196"/>
                  </a:lnTo>
                  <a:lnTo>
                    <a:pt x="1293778" y="42431"/>
                  </a:lnTo>
                  <a:lnTo>
                    <a:pt x="1276629" y="45009"/>
                  </a:lnTo>
                  <a:lnTo>
                    <a:pt x="1259357" y="47853"/>
                  </a:lnTo>
                  <a:lnTo>
                    <a:pt x="1242166" y="50730"/>
                  </a:lnTo>
                  <a:lnTo>
                    <a:pt x="1225391" y="53274"/>
                  </a:lnTo>
                  <a:lnTo>
                    <a:pt x="1209170" y="55319"/>
                  </a:lnTo>
                  <a:lnTo>
                    <a:pt x="1193158" y="57030"/>
                  </a:lnTo>
                  <a:lnTo>
                    <a:pt x="1176649" y="58792"/>
                  </a:lnTo>
                  <a:lnTo>
                    <a:pt x="1159279" y="60832"/>
                  </a:lnTo>
                  <a:lnTo>
                    <a:pt x="1141188" y="63205"/>
                  </a:lnTo>
                  <a:lnTo>
                    <a:pt x="1122812" y="65876"/>
                  </a:lnTo>
                  <a:lnTo>
                    <a:pt x="1104447" y="68788"/>
                  </a:lnTo>
                  <a:lnTo>
                    <a:pt x="1086217" y="71879"/>
                  </a:lnTo>
                  <a:lnTo>
                    <a:pt x="1068144" y="75100"/>
                  </a:lnTo>
                  <a:lnTo>
                    <a:pt x="1050212" y="78408"/>
                  </a:lnTo>
                  <a:lnTo>
                    <a:pt x="1032391" y="81611"/>
                  </a:lnTo>
                  <a:lnTo>
                    <a:pt x="1014652" y="84382"/>
                  </a:lnTo>
                  <a:lnTo>
                    <a:pt x="996968" y="86582"/>
                  </a:lnTo>
                  <a:lnTo>
                    <a:pt x="979158" y="88398"/>
                  </a:lnTo>
                  <a:lnTo>
                    <a:pt x="960902" y="90232"/>
                  </a:lnTo>
                  <a:lnTo>
                    <a:pt x="942060" y="92320"/>
                  </a:lnTo>
                  <a:lnTo>
                    <a:pt x="922659" y="94725"/>
                  </a:lnTo>
                  <a:lnTo>
                    <a:pt x="902797" y="97418"/>
                  </a:lnTo>
                  <a:lnTo>
                    <a:pt x="882581" y="100344"/>
                  </a:lnTo>
                  <a:lnTo>
                    <a:pt x="862107" y="103445"/>
                  </a:lnTo>
                  <a:lnTo>
                    <a:pt x="841450" y="106672"/>
                  </a:lnTo>
                  <a:lnTo>
                    <a:pt x="820664" y="109989"/>
                  </a:lnTo>
                  <a:lnTo>
                    <a:pt x="799790" y="113368"/>
                  </a:lnTo>
                  <a:lnTo>
                    <a:pt x="778857" y="116789"/>
                  </a:lnTo>
                  <a:lnTo>
                    <a:pt x="757884" y="120239"/>
                  </a:lnTo>
                  <a:lnTo>
                    <a:pt x="736882" y="123709"/>
                  </a:lnTo>
                  <a:lnTo>
                    <a:pt x="715863" y="127192"/>
                  </a:lnTo>
                  <a:lnTo>
                    <a:pt x="694832" y="130683"/>
                  </a:lnTo>
                  <a:lnTo>
                    <a:pt x="673792" y="134181"/>
                  </a:lnTo>
                  <a:lnTo>
                    <a:pt x="652746" y="137682"/>
                  </a:lnTo>
                  <a:lnTo>
                    <a:pt x="631697" y="141191"/>
                  </a:lnTo>
                  <a:lnTo>
                    <a:pt x="610644" y="144870"/>
                  </a:lnTo>
                  <a:lnTo>
                    <a:pt x="589590" y="149025"/>
                  </a:lnTo>
                  <a:lnTo>
                    <a:pt x="568534" y="153782"/>
                  </a:lnTo>
                  <a:lnTo>
                    <a:pt x="547479" y="158943"/>
                  </a:lnTo>
                  <a:lnTo>
                    <a:pt x="526424" y="164100"/>
                  </a:lnTo>
                  <a:lnTo>
                    <a:pt x="505367" y="169012"/>
                  </a:lnTo>
                  <a:lnTo>
                    <a:pt x="484311" y="173614"/>
                  </a:lnTo>
                  <a:lnTo>
                    <a:pt x="463255" y="177931"/>
                  </a:lnTo>
                  <a:lnTo>
                    <a:pt x="442197" y="182023"/>
                  </a:lnTo>
                  <a:lnTo>
                    <a:pt x="421140" y="186110"/>
                  </a:lnTo>
                  <a:lnTo>
                    <a:pt x="400084" y="190547"/>
                  </a:lnTo>
                  <a:lnTo>
                    <a:pt x="379021" y="195496"/>
                  </a:lnTo>
                  <a:lnTo>
                    <a:pt x="357791" y="200788"/>
                  </a:lnTo>
                  <a:lnTo>
                    <a:pt x="336087" y="206034"/>
                  </a:lnTo>
                  <a:lnTo>
                    <a:pt x="313781" y="211010"/>
                  </a:lnTo>
                  <a:lnTo>
                    <a:pt x="291071" y="215825"/>
                  </a:lnTo>
                  <a:lnTo>
                    <a:pt x="268366" y="220817"/>
                  </a:lnTo>
                  <a:lnTo>
                    <a:pt x="245902" y="226180"/>
                  </a:lnTo>
                  <a:lnTo>
                    <a:pt x="223580" y="232105"/>
                  </a:lnTo>
                  <a:lnTo>
                    <a:pt x="201065" y="238846"/>
                  </a:lnTo>
                  <a:lnTo>
                    <a:pt x="178186" y="246453"/>
                  </a:lnTo>
                  <a:lnTo>
                    <a:pt x="155245" y="254493"/>
                  </a:lnTo>
                  <a:lnTo>
                    <a:pt x="132908" y="262197"/>
                  </a:lnTo>
                  <a:lnTo>
                    <a:pt x="111521" y="269151"/>
                  </a:lnTo>
                  <a:lnTo>
                    <a:pt x="91411" y="275291"/>
                  </a:lnTo>
                  <a:lnTo>
                    <a:pt x="73052" y="280724"/>
                  </a:lnTo>
                  <a:lnTo>
                    <a:pt x="56534" y="285594"/>
                  </a:lnTo>
                  <a:lnTo>
                    <a:pt x="42075" y="289897"/>
                  </a:lnTo>
                  <a:lnTo>
                    <a:pt x="28778" y="293881"/>
                  </a:lnTo>
                  <a:lnTo>
                    <a:pt x="15476" y="297901"/>
                  </a:lnTo>
                  <a:lnTo>
                    <a:pt x="0" y="3026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2726880" y="138595"/>
            <a:ext cx="2032001" cy="836244"/>
            <a:chOff x="2726880" y="138595"/>
            <a:chExt cx="2032001" cy="836244"/>
          </a:xfrm>
        </p:grpSpPr>
        <p:sp>
          <p:nvSpPr>
            <p:cNvPr id="144" name="Freeform 143"/>
            <p:cNvSpPr/>
            <p:nvPr/>
          </p:nvSpPr>
          <p:spPr>
            <a:xfrm>
              <a:off x="2990093" y="221098"/>
              <a:ext cx="10129" cy="505369"/>
            </a:xfrm>
            <a:custGeom>
              <a:avLst/>
              <a:gdLst/>
              <a:ahLst/>
              <a:cxnLst/>
              <a:rect l="0" t="0" r="0" b="0"/>
              <a:pathLst>
                <a:path w="10129" h="505369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9"/>
                  </a:lnTo>
                  <a:lnTo>
                    <a:pt x="3686" y="50907"/>
                  </a:lnTo>
                  <a:lnTo>
                    <a:pt x="5354" y="63396"/>
                  </a:lnTo>
                  <a:lnTo>
                    <a:pt x="6768" y="76889"/>
                  </a:lnTo>
                  <a:lnTo>
                    <a:pt x="7866" y="91383"/>
                  </a:lnTo>
                  <a:lnTo>
                    <a:pt x="8676" y="106718"/>
                  </a:lnTo>
                  <a:lnTo>
                    <a:pt x="9256" y="122708"/>
                  </a:lnTo>
                  <a:lnTo>
                    <a:pt x="9661" y="139344"/>
                  </a:lnTo>
                  <a:lnTo>
                    <a:pt x="9941" y="156795"/>
                  </a:lnTo>
                  <a:lnTo>
                    <a:pt x="10128" y="175093"/>
                  </a:lnTo>
                  <a:lnTo>
                    <a:pt x="10085" y="194296"/>
                  </a:lnTo>
                  <a:lnTo>
                    <a:pt x="9524" y="214557"/>
                  </a:lnTo>
                  <a:lnTo>
                    <a:pt x="8335" y="235854"/>
                  </a:lnTo>
                  <a:lnTo>
                    <a:pt x="6721" y="257868"/>
                  </a:lnTo>
                  <a:lnTo>
                    <a:pt x="5100" y="280098"/>
                  </a:lnTo>
                  <a:lnTo>
                    <a:pt x="3715" y="302232"/>
                  </a:lnTo>
                  <a:lnTo>
                    <a:pt x="2634" y="323991"/>
                  </a:lnTo>
                  <a:lnTo>
                    <a:pt x="1834" y="345061"/>
                  </a:lnTo>
                  <a:lnTo>
                    <a:pt x="1261" y="365341"/>
                  </a:lnTo>
                  <a:lnTo>
                    <a:pt x="859" y="384738"/>
                  </a:lnTo>
                  <a:lnTo>
                    <a:pt x="582" y="403086"/>
                  </a:lnTo>
                  <a:lnTo>
                    <a:pt x="393" y="420386"/>
                  </a:lnTo>
                  <a:lnTo>
                    <a:pt x="264" y="436575"/>
                  </a:lnTo>
                  <a:lnTo>
                    <a:pt x="163" y="453233"/>
                  </a:lnTo>
                  <a:lnTo>
                    <a:pt x="80" y="474060"/>
                  </a:lnTo>
                  <a:lnTo>
                    <a:pt x="0" y="505368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726880" y="138595"/>
              <a:ext cx="600126" cy="610809"/>
            </a:xfrm>
            <a:custGeom>
              <a:avLst/>
              <a:gdLst/>
              <a:ahLst/>
              <a:cxnLst/>
              <a:rect l="0" t="0" r="0" b="0"/>
              <a:pathLst>
                <a:path w="600126" h="610809">
                  <a:moveTo>
                    <a:pt x="0" y="145674"/>
                  </a:moveTo>
                  <a:lnTo>
                    <a:pt x="3001" y="134073"/>
                  </a:lnTo>
                  <a:lnTo>
                    <a:pt x="6424" y="124224"/>
                  </a:lnTo>
                  <a:lnTo>
                    <a:pt x="10620" y="115219"/>
                  </a:lnTo>
                  <a:lnTo>
                    <a:pt x="15520" y="106778"/>
                  </a:lnTo>
                  <a:lnTo>
                    <a:pt x="21001" y="98750"/>
                  </a:lnTo>
                  <a:lnTo>
                    <a:pt x="26932" y="91027"/>
                  </a:lnTo>
                  <a:lnTo>
                    <a:pt x="33193" y="83523"/>
                  </a:lnTo>
                  <a:lnTo>
                    <a:pt x="39692" y="76172"/>
                  </a:lnTo>
                  <a:lnTo>
                    <a:pt x="46360" y="68932"/>
                  </a:lnTo>
                  <a:lnTo>
                    <a:pt x="53312" y="61934"/>
                  </a:lnTo>
                  <a:lnTo>
                    <a:pt x="60817" y="55460"/>
                  </a:lnTo>
                  <a:lnTo>
                    <a:pt x="68980" y="49621"/>
                  </a:lnTo>
                  <a:lnTo>
                    <a:pt x="77752" y="44209"/>
                  </a:lnTo>
                  <a:lnTo>
                    <a:pt x="87018" y="38807"/>
                  </a:lnTo>
                  <a:lnTo>
                    <a:pt x="96665" y="33175"/>
                  </a:lnTo>
                  <a:lnTo>
                    <a:pt x="106754" y="27408"/>
                  </a:lnTo>
                  <a:lnTo>
                    <a:pt x="117511" y="21836"/>
                  </a:lnTo>
                  <a:lnTo>
                    <a:pt x="129011" y="16647"/>
                  </a:lnTo>
                  <a:lnTo>
                    <a:pt x="141346" y="12027"/>
                  </a:lnTo>
                  <a:lnTo>
                    <a:pt x="154690" y="8230"/>
                  </a:lnTo>
                  <a:lnTo>
                    <a:pt x="169036" y="5309"/>
                  </a:lnTo>
                  <a:lnTo>
                    <a:pt x="184077" y="3162"/>
                  </a:lnTo>
                  <a:lnTo>
                    <a:pt x="199319" y="1631"/>
                  </a:lnTo>
                  <a:lnTo>
                    <a:pt x="214454" y="565"/>
                  </a:lnTo>
                  <a:lnTo>
                    <a:pt x="229208" y="0"/>
                  </a:lnTo>
                  <a:lnTo>
                    <a:pt x="243268" y="144"/>
                  </a:lnTo>
                  <a:lnTo>
                    <a:pt x="256539" y="1055"/>
                  </a:lnTo>
                  <a:lnTo>
                    <a:pt x="269095" y="2650"/>
                  </a:lnTo>
                  <a:lnTo>
                    <a:pt x="281074" y="4791"/>
                  </a:lnTo>
                  <a:lnTo>
                    <a:pt x="292615" y="7347"/>
                  </a:lnTo>
                  <a:lnTo>
                    <a:pt x="303673" y="10369"/>
                  </a:lnTo>
                  <a:lnTo>
                    <a:pt x="314034" y="14075"/>
                  </a:lnTo>
                  <a:lnTo>
                    <a:pt x="323635" y="18531"/>
                  </a:lnTo>
                  <a:lnTo>
                    <a:pt x="332559" y="23659"/>
                  </a:lnTo>
                  <a:lnTo>
                    <a:pt x="340939" y="29325"/>
                  </a:lnTo>
                  <a:lnTo>
                    <a:pt x="348911" y="35402"/>
                  </a:lnTo>
                  <a:lnTo>
                    <a:pt x="356588" y="41940"/>
                  </a:lnTo>
                  <a:lnTo>
                    <a:pt x="364057" y="49160"/>
                  </a:lnTo>
                  <a:lnTo>
                    <a:pt x="371376" y="57129"/>
                  </a:lnTo>
                  <a:lnTo>
                    <a:pt x="378428" y="65768"/>
                  </a:lnTo>
                  <a:lnTo>
                    <a:pt x="384938" y="74946"/>
                  </a:lnTo>
                  <a:lnTo>
                    <a:pt x="390797" y="84528"/>
                  </a:lnTo>
                  <a:lnTo>
                    <a:pt x="396053" y="94403"/>
                  </a:lnTo>
                  <a:lnTo>
                    <a:pt x="400817" y="104485"/>
                  </a:lnTo>
                  <a:lnTo>
                    <a:pt x="405208" y="114715"/>
                  </a:lnTo>
                  <a:lnTo>
                    <a:pt x="409327" y="125212"/>
                  </a:lnTo>
                  <a:lnTo>
                    <a:pt x="413254" y="136251"/>
                  </a:lnTo>
                  <a:lnTo>
                    <a:pt x="417043" y="147940"/>
                  </a:lnTo>
                  <a:lnTo>
                    <a:pt x="420572" y="160232"/>
                  </a:lnTo>
                  <a:lnTo>
                    <a:pt x="423562" y="173015"/>
                  </a:lnTo>
                  <a:lnTo>
                    <a:pt x="425905" y="186177"/>
                  </a:lnTo>
                  <a:lnTo>
                    <a:pt x="427647" y="199778"/>
                  </a:lnTo>
                  <a:lnTo>
                    <a:pt x="428899" y="214047"/>
                  </a:lnTo>
                  <a:lnTo>
                    <a:pt x="429774" y="229045"/>
                  </a:lnTo>
                  <a:lnTo>
                    <a:pt x="430210" y="244371"/>
                  </a:lnTo>
                  <a:lnTo>
                    <a:pt x="429978" y="259280"/>
                  </a:lnTo>
                  <a:lnTo>
                    <a:pt x="429003" y="273381"/>
                  </a:lnTo>
                  <a:lnTo>
                    <a:pt x="427196" y="286628"/>
                  </a:lnTo>
                  <a:lnTo>
                    <a:pt x="424380" y="299138"/>
                  </a:lnTo>
                  <a:lnTo>
                    <a:pt x="420558" y="311073"/>
                  </a:lnTo>
                  <a:lnTo>
                    <a:pt x="415872" y="322580"/>
                  </a:lnTo>
                  <a:lnTo>
                    <a:pt x="410510" y="333781"/>
                  </a:lnTo>
                  <a:lnTo>
                    <a:pt x="404642" y="344759"/>
                  </a:lnTo>
                  <a:lnTo>
                    <a:pt x="398244" y="355253"/>
                  </a:lnTo>
                  <a:lnTo>
                    <a:pt x="391119" y="364695"/>
                  </a:lnTo>
                  <a:lnTo>
                    <a:pt x="383228" y="372871"/>
                  </a:lnTo>
                  <a:lnTo>
                    <a:pt x="375150" y="380362"/>
                  </a:lnTo>
                  <a:lnTo>
                    <a:pt x="367946" y="388306"/>
                  </a:lnTo>
                  <a:lnTo>
                    <a:pt x="362147" y="397320"/>
                  </a:lnTo>
                  <a:lnTo>
                    <a:pt x="357934" y="407343"/>
                  </a:lnTo>
                  <a:lnTo>
                    <a:pt x="355398" y="417923"/>
                  </a:lnTo>
                  <a:lnTo>
                    <a:pt x="354405" y="428706"/>
                  </a:lnTo>
                  <a:lnTo>
                    <a:pt x="354838" y="439353"/>
                  </a:lnTo>
                  <a:lnTo>
                    <a:pt x="356708" y="449488"/>
                  </a:lnTo>
                  <a:lnTo>
                    <a:pt x="359886" y="458967"/>
                  </a:lnTo>
                  <a:lnTo>
                    <a:pt x="364134" y="467991"/>
                  </a:lnTo>
                  <a:lnTo>
                    <a:pt x="369201" y="476977"/>
                  </a:lnTo>
                  <a:lnTo>
                    <a:pt x="374866" y="486177"/>
                  </a:lnTo>
                  <a:lnTo>
                    <a:pt x="380957" y="495664"/>
                  </a:lnTo>
                  <a:lnTo>
                    <a:pt x="387345" y="505420"/>
                  </a:lnTo>
                  <a:lnTo>
                    <a:pt x="393936" y="515390"/>
                  </a:lnTo>
                  <a:lnTo>
                    <a:pt x="400668" y="525356"/>
                  </a:lnTo>
                  <a:lnTo>
                    <a:pt x="407493" y="534968"/>
                  </a:lnTo>
                  <a:lnTo>
                    <a:pt x="414387" y="544055"/>
                  </a:lnTo>
                  <a:lnTo>
                    <a:pt x="421492" y="552460"/>
                  </a:lnTo>
                  <a:lnTo>
                    <a:pt x="429101" y="559959"/>
                  </a:lnTo>
                  <a:lnTo>
                    <a:pt x="437330" y="566526"/>
                  </a:lnTo>
                  <a:lnTo>
                    <a:pt x="445976" y="572445"/>
                  </a:lnTo>
                  <a:lnTo>
                    <a:pt x="454626" y="578196"/>
                  </a:lnTo>
                  <a:lnTo>
                    <a:pt x="463041" y="584066"/>
                  </a:lnTo>
                  <a:lnTo>
                    <a:pt x="471318" y="589994"/>
                  </a:lnTo>
                  <a:lnTo>
                    <a:pt x="479788" y="595674"/>
                  </a:lnTo>
                  <a:lnTo>
                    <a:pt x="488640" y="600932"/>
                  </a:lnTo>
                  <a:lnTo>
                    <a:pt x="498059" y="605428"/>
                  </a:lnTo>
                  <a:lnTo>
                    <a:pt x="508301" y="608610"/>
                  </a:lnTo>
                  <a:lnTo>
                    <a:pt x="519415" y="610304"/>
                  </a:lnTo>
                  <a:lnTo>
                    <a:pt x="531266" y="610808"/>
                  </a:lnTo>
                  <a:lnTo>
                    <a:pt x="545103" y="610760"/>
                  </a:lnTo>
                  <a:lnTo>
                    <a:pt x="565497" y="610154"/>
                  </a:lnTo>
                  <a:lnTo>
                    <a:pt x="600125" y="608928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421761" y="579067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5" y="77033"/>
                  </a:lnTo>
                  <a:lnTo>
                    <a:pt x="3727" y="89830"/>
                  </a:lnTo>
                  <a:lnTo>
                    <a:pt x="5375" y="102558"/>
                  </a:lnTo>
                  <a:lnTo>
                    <a:pt x="6778" y="115440"/>
                  </a:lnTo>
                  <a:lnTo>
                    <a:pt x="7873" y="128331"/>
                  </a:lnTo>
                  <a:lnTo>
                    <a:pt x="8802" y="142258"/>
                  </a:lnTo>
                  <a:lnTo>
                    <a:pt x="9640" y="160685"/>
                  </a:lnTo>
                  <a:lnTo>
                    <a:pt x="10529" y="189513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421761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579689" y="452725"/>
              <a:ext cx="168457" cy="279052"/>
            </a:xfrm>
            <a:custGeom>
              <a:avLst/>
              <a:gdLst/>
              <a:ahLst/>
              <a:cxnLst/>
              <a:rect l="0" t="0" r="0" b="0"/>
              <a:pathLst>
                <a:path w="168457" h="279052">
                  <a:moveTo>
                    <a:pt x="0" y="73699"/>
                  </a:moveTo>
                  <a:lnTo>
                    <a:pt x="3001" y="82568"/>
                  </a:lnTo>
                  <a:lnTo>
                    <a:pt x="6423" y="91555"/>
                  </a:lnTo>
                  <a:lnTo>
                    <a:pt x="10619" y="101550"/>
                  </a:lnTo>
                  <a:lnTo>
                    <a:pt x="15519" y="112531"/>
                  </a:lnTo>
                  <a:lnTo>
                    <a:pt x="21001" y="124342"/>
                  </a:lnTo>
                  <a:lnTo>
                    <a:pt x="26931" y="136800"/>
                  </a:lnTo>
                  <a:lnTo>
                    <a:pt x="33193" y="149738"/>
                  </a:lnTo>
                  <a:lnTo>
                    <a:pt x="39691" y="163019"/>
                  </a:lnTo>
                  <a:lnTo>
                    <a:pt x="46355" y="176532"/>
                  </a:lnTo>
                  <a:lnTo>
                    <a:pt x="53134" y="189874"/>
                  </a:lnTo>
                  <a:lnTo>
                    <a:pt x="59991" y="202380"/>
                  </a:lnTo>
                  <a:lnTo>
                    <a:pt x="66901" y="213752"/>
                  </a:lnTo>
                  <a:lnTo>
                    <a:pt x="73847" y="224033"/>
                  </a:lnTo>
                  <a:lnTo>
                    <a:pt x="80817" y="233406"/>
                  </a:lnTo>
                  <a:lnTo>
                    <a:pt x="87799" y="242089"/>
                  </a:lnTo>
                  <a:lnTo>
                    <a:pt x="94623" y="250432"/>
                  </a:lnTo>
                  <a:lnTo>
                    <a:pt x="100978" y="258888"/>
                  </a:lnTo>
                  <a:lnTo>
                    <a:pt x="106750" y="267663"/>
                  </a:lnTo>
                  <a:lnTo>
                    <a:pt x="112512" y="275568"/>
                  </a:lnTo>
                  <a:lnTo>
                    <a:pt x="118965" y="279051"/>
                  </a:lnTo>
                  <a:lnTo>
                    <a:pt x="125384" y="276254"/>
                  </a:lnTo>
                  <a:lnTo>
                    <a:pt x="130858" y="268920"/>
                  </a:lnTo>
                  <a:lnTo>
                    <a:pt x="135329" y="258473"/>
                  </a:lnTo>
                  <a:lnTo>
                    <a:pt x="138808" y="245830"/>
                  </a:lnTo>
                  <a:lnTo>
                    <a:pt x="141401" y="231649"/>
                  </a:lnTo>
                  <a:lnTo>
                    <a:pt x="143438" y="216562"/>
                  </a:lnTo>
                  <a:lnTo>
                    <a:pt x="145398" y="201211"/>
                  </a:lnTo>
                  <a:lnTo>
                    <a:pt x="147555" y="185956"/>
                  </a:lnTo>
                  <a:lnTo>
                    <a:pt x="149831" y="170763"/>
                  </a:lnTo>
                  <a:lnTo>
                    <a:pt x="151903" y="155334"/>
                  </a:lnTo>
                  <a:lnTo>
                    <a:pt x="153597" y="139509"/>
                  </a:lnTo>
                  <a:lnTo>
                    <a:pt x="155055" y="123438"/>
                  </a:lnTo>
                  <a:lnTo>
                    <a:pt x="156641" y="107488"/>
                  </a:lnTo>
                  <a:lnTo>
                    <a:pt x="158554" y="91870"/>
                  </a:lnTo>
                  <a:lnTo>
                    <a:pt x="160680" y="76650"/>
                  </a:lnTo>
                  <a:lnTo>
                    <a:pt x="162876" y="60021"/>
                  </a:lnTo>
                  <a:lnTo>
                    <a:pt x="165340" y="37170"/>
                  </a:lnTo>
                  <a:lnTo>
                    <a:pt x="168456" y="0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885015" y="427139"/>
              <a:ext cx="210571" cy="333031"/>
            </a:xfrm>
            <a:custGeom>
              <a:avLst/>
              <a:gdLst/>
              <a:ahLst/>
              <a:cxnLst/>
              <a:rect l="0" t="0" r="0" b="0"/>
              <a:pathLst>
                <a:path w="210571" h="333031">
                  <a:moveTo>
                    <a:pt x="0" y="141399"/>
                  </a:moveTo>
                  <a:lnTo>
                    <a:pt x="6002" y="147267"/>
                  </a:lnTo>
                  <a:lnTo>
                    <a:pt x="12847" y="152831"/>
                  </a:lnTo>
                  <a:lnTo>
                    <a:pt x="21239" y="158621"/>
                  </a:lnTo>
                  <a:lnTo>
                    <a:pt x="31039" y="164356"/>
                  </a:lnTo>
                  <a:lnTo>
                    <a:pt x="42002" y="169390"/>
                  </a:lnTo>
                  <a:lnTo>
                    <a:pt x="53863" y="173407"/>
                  </a:lnTo>
                  <a:lnTo>
                    <a:pt x="66386" y="176259"/>
                  </a:lnTo>
                  <a:lnTo>
                    <a:pt x="79382" y="177800"/>
                  </a:lnTo>
                  <a:lnTo>
                    <a:pt x="92702" y="178088"/>
                  </a:lnTo>
                  <a:lnTo>
                    <a:pt x="105914" y="177162"/>
                  </a:lnTo>
                  <a:lnTo>
                    <a:pt x="118331" y="174954"/>
                  </a:lnTo>
                  <a:lnTo>
                    <a:pt x="129644" y="171541"/>
                  </a:lnTo>
                  <a:lnTo>
                    <a:pt x="139885" y="166963"/>
                  </a:lnTo>
                  <a:lnTo>
                    <a:pt x="149232" y="161142"/>
                  </a:lnTo>
                  <a:lnTo>
                    <a:pt x="157884" y="154144"/>
                  </a:lnTo>
                  <a:lnTo>
                    <a:pt x="165695" y="145834"/>
                  </a:lnTo>
                  <a:lnTo>
                    <a:pt x="172199" y="135821"/>
                  </a:lnTo>
                  <a:lnTo>
                    <a:pt x="177238" y="124055"/>
                  </a:lnTo>
                  <a:lnTo>
                    <a:pt x="180793" y="111085"/>
                  </a:lnTo>
                  <a:lnTo>
                    <a:pt x="182812" y="97849"/>
                  </a:lnTo>
                  <a:lnTo>
                    <a:pt x="183425" y="84919"/>
                  </a:lnTo>
                  <a:lnTo>
                    <a:pt x="182717" y="72646"/>
                  </a:lnTo>
                  <a:lnTo>
                    <a:pt x="180656" y="61331"/>
                  </a:lnTo>
                  <a:lnTo>
                    <a:pt x="177342" y="51021"/>
                  </a:lnTo>
                  <a:lnTo>
                    <a:pt x="172830" y="41589"/>
                  </a:lnTo>
                  <a:lnTo>
                    <a:pt x="167053" y="32852"/>
                  </a:lnTo>
                  <a:lnTo>
                    <a:pt x="160089" y="24643"/>
                  </a:lnTo>
                  <a:lnTo>
                    <a:pt x="151972" y="17143"/>
                  </a:lnTo>
                  <a:lnTo>
                    <a:pt x="142620" y="10856"/>
                  </a:lnTo>
                  <a:lnTo>
                    <a:pt x="132111" y="5966"/>
                  </a:lnTo>
                  <a:lnTo>
                    <a:pt x="120801" y="2513"/>
                  </a:lnTo>
                  <a:lnTo>
                    <a:pt x="109217" y="561"/>
                  </a:lnTo>
                  <a:lnTo>
                    <a:pt x="97692" y="0"/>
                  </a:lnTo>
                  <a:lnTo>
                    <a:pt x="86513" y="911"/>
                  </a:lnTo>
                  <a:lnTo>
                    <a:pt x="76007" y="3642"/>
                  </a:lnTo>
                  <a:lnTo>
                    <a:pt x="66276" y="8214"/>
                  </a:lnTo>
                  <a:lnTo>
                    <a:pt x="57249" y="14214"/>
                  </a:lnTo>
                  <a:lnTo>
                    <a:pt x="48792" y="20997"/>
                  </a:lnTo>
                  <a:lnTo>
                    <a:pt x="40770" y="28120"/>
                  </a:lnTo>
                  <a:lnTo>
                    <a:pt x="33228" y="35680"/>
                  </a:lnTo>
                  <a:lnTo>
                    <a:pt x="26380" y="44193"/>
                  </a:lnTo>
                  <a:lnTo>
                    <a:pt x="20296" y="53892"/>
                  </a:lnTo>
                  <a:lnTo>
                    <a:pt x="15057" y="65034"/>
                  </a:lnTo>
                  <a:lnTo>
                    <a:pt x="10835" y="78035"/>
                  </a:lnTo>
                  <a:lnTo>
                    <a:pt x="7631" y="92938"/>
                  </a:lnTo>
                  <a:lnTo>
                    <a:pt x="5463" y="109491"/>
                  </a:lnTo>
                  <a:lnTo>
                    <a:pt x="4449" y="127343"/>
                  </a:lnTo>
                  <a:lnTo>
                    <a:pt x="4548" y="146150"/>
                  </a:lnTo>
                  <a:lnTo>
                    <a:pt x="5749" y="165149"/>
                  </a:lnTo>
                  <a:lnTo>
                    <a:pt x="8150" y="183209"/>
                  </a:lnTo>
                  <a:lnTo>
                    <a:pt x="11690" y="199798"/>
                  </a:lnTo>
                  <a:lnTo>
                    <a:pt x="16186" y="215071"/>
                  </a:lnTo>
                  <a:lnTo>
                    <a:pt x="21420" y="229563"/>
                  </a:lnTo>
                  <a:lnTo>
                    <a:pt x="27198" y="243679"/>
                  </a:lnTo>
                  <a:lnTo>
                    <a:pt x="33364" y="257315"/>
                  </a:lnTo>
                  <a:lnTo>
                    <a:pt x="39802" y="269961"/>
                  </a:lnTo>
                  <a:lnTo>
                    <a:pt x="46433" y="281396"/>
                  </a:lnTo>
                  <a:lnTo>
                    <a:pt x="53359" y="291534"/>
                  </a:lnTo>
                  <a:lnTo>
                    <a:pt x="60848" y="300273"/>
                  </a:lnTo>
                  <a:lnTo>
                    <a:pt x="69001" y="307704"/>
                  </a:lnTo>
                  <a:lnTo>
                    <a:pt x="77765" y="314050"/>
                  </a:lnTo>
                  <a:lnTo>
                    <a:pt x="87027" y="319562"/>
                  </a:lnTo>
                  <a:lnTo>
                    <a:pt x="96667" y="324452"/>
                  </a:lnTo>
                  <a:lnTo>
                    <a:pt x="106580" y="328570"/>
                  </a:lnTo>
                  <a:lnTo>
                    <a:pt x="116688" y="331433"/>
                  </a:lnTo>
                  <a:lnTo>
                    <a:pt x="126930" y="332875"/>
                  </a:lnTo>
                  <a:lnTo>
                    <a:pt x="137265" y="333030"/>
                  </a:lnTo>
                  <a:lnTo>
                    <a:pt x="147664" y="332146"/>
                  </a:lnTo>
                  <a:lnTo>
                    <a:pt x="158095" y="330477"/>
                  </a:lnTo>
                  <a:lnTo>
                    <a:pt x="168285" y="328200"/>
                  </a:lnTo>
                  <a:lnTo>
                    <a:pt x="178816" y="325083"/>
                  </a:lnTo>
                  <a:lnTo>
                    <a:pt x="191729" y="319740"/>
                  </a:lnTo>
                  <a:lnTo>
                    <a:pt x="210570" y="309855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190342" y="389554"/>
              <a:ext cx="200042" cy="355037"/>
            </a:xfrm>
            <a:custGeom>
              <a:avLst/>
              <a:gdLst/>
              <a:ahLst/>
              <a:cxnLst/>
              <a:rect l="0" t="0" r="0" b="0"/>
              <a:pathLst>
                <a:path w="200042" h="355037">
                  <a:moveTo>
                    <a:pt x="0" y="210570"/>
                  </a:moveTo>
                  <a:lnTo>
                    <a:pt x="134" y="222238"/>
                  </a:lnTo>
                  <a:lnTo>
                    <a:pt x="1414" y="232727"/>
                  </a:lnTo>
                  <a:lnTo>
                    <a:pt x="4003" y="243033"/>
                  </a:lnTo>
                  <a:lnTo>
                    <a:pt x="7549" y="253507"/>
                  </a:lnTo>
                  <a:lnTo>
                    <a:pt x="11534" y="264499"/>
                  </a:lnTo>
                  <a:lnTo>
                    <a:pt x="15614" y="276137"/>
                  </a:lnTo>
                  <a:lnTo>
                    <a:pt x="19635" y="288218"/>
                  </a:lnTo>
                  <a:lnTo>
                    <a:pt x="23553" y="300325"/>
                  </a:lnTo>
                  <a:lnTo>
                    <a:pt x="27368" y="312207"/>
                  </a:lnTo>
                  <a:lnTo>
                    <a:pt x="31098" y="323795"/>
                  </a:lnTo>
                  <a:lnTo>
                    <a:pt x="34761" y="335109"/>
                  </a:lnTo>
                  <a:lnTo>
                    <a:pt x="38354" y="346118"/>
                  </a:lnTo>
                  <a:lnTo>
                    <a:pt x="41031" y="353990"/>
                  </a:lnTo>
                  <a:lnTo>
                    <a:pt x="41762" y="355036"/>
                  </a:lnTo>
                  <a:lnTo>
                    <a:pt x="40940" y="350159"/>
                  </a:lnTo>
                  <a:lnTo>
                    <a:pt x="39115" y="341090"/>
                  </a:lnTo>
                  <a:lnTo>
                    <a:pt x="36669" y="329188"/>
                  </a:lnTo>
                  <a:lnTo>
                    <a:pt x="33836" y="315401"/>
                  </a:lnTo>
                  <a:lnTo>
                    <a:pt x="30762" y="300524"/>
                  </a:lnTo>
                  <a:lnTo>
                    <a:pt x="27534" y="285288"/>
                  </a:lnTo>
                  <a:lnTo>
                    <a:pt x="24209" y="270101"/>
                  </a:lnTo>
                  <a:lnTo>
                    <a:pt x="20820" y="255116"/>
                  </a:lnTo>
                  <a:lnTo>
                    <a:pt x="17391" y="240356"/>
                  </a:lnTo>
                  <a:lnTo>
                    <a:pt x="13938" y="225787"/>
                  </a:lnTo>
                  <a:lnTo>
                    <a:pt x="10637" y="211204"/>
                  </a:lnTo>
                  <a:lnTo>
                    <a:pt x="7799" y="196257"/>
                  </a:lnTo>
                  <a:lnTo>
                    <a:pt x="5562" y="180792"/>
                  </a:lnTo>
                  <a:lnTo>
                    <a:pt x="4061" y="164980"/>
                  </a:lnTo>
                  <a:lnTo>
                    <a:pt x="3503" y="149211"/>
                  </a:lnTo>
                  <a:lnTo>
                    <a:pt x="3912" y="133720"/>
                  </a:lnTo>
                  <a:lnTo>
                    <a:pt x="5323" y="118724"/>
                  </a:lnTo>
                  <a:lnTo>
                    <a:pt x="7864" y="104501"/>
                  </a:lnTo>
                  <a:lnTo>
                    <a:pt x="11509" y="91126"/>
                  </a:lnTo>
                  <a:lnTo>
                    <a:pt x="16413" y="78671"/>
                  </a:lnTo>
                  <a:lnTo>
                    <a:pt x="22986" y="67290"/>
                  </a:lnTo>
                  <a:lnTo>
                    <a:pt x="31294" y="56970"/>
                  </a:lnTo>
                  <a:lnTo>
                    <a:pt x="40957" y="47716"/>
                  </a:lnTo>
                  <a:lnTo>
                    <a:pt x="51353" y="39637"/>
                  </a:lnTo>
                  <a:lnTo>
                    <a:pt x="62050" y="32682"/>
                  </a:lnTo>
                  <a:lnTo>
                    <a:pt x="72993" y="26670"/>
                  </a:lnTo>
                  <a:lnTo>
                    <a:pt x="84399" y="21390"/>
                  </a:lnTo>
                  <a:lnTo>
                    <a:pt x="96370" y="16654"/>
                  </a:lnTo>
                  <a:lnTo>
                    <a:pt x="109038" y="12471"/>
                  </a:lnTo>
                  <a:lnTo>
                    <a:pt x="122612" y="9034"/>
                  </a:lnTo>
                  <a:lnTo>
                    <a:pt x="137099" y="6387"/>
                  </a:lnTo>
                  <a:lnTo>
                    <a:pt x="151614" y="4436"/>
                  </a:lnTo>
                  <a:lnTo>
                    <a:pt x="165910" y="2832"/>
                  </a:lnTo>
                  <a:lnTo>
                    <a:pt x="181243" y="1434"/>
                  </a:lnTo>
                  <a:lnTo>
                    <a:pt x="200041" y="0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484413" y="444910"/>
              <a:ext cx="256573" cy="355256"/>
            </a:xfrm>
            <a:custGeom>
              <a:avLst/>
              <a:gdLst/>
              <a:ahLst/>
              <a:cxnLst/>
              <a:rect l="0" t="0" r="0" b="0"/>
              <a:pathLst>
                <a:path w="256573" h="355256">
                  <a:moveTo>
                    <a:pt x="221825" y="7815"/>
                  </a:moveTo>
                  <a:lnTo>
                    <a:pt x="212957" y="4948"/>
                  </a:lnTo>
                  <a:lnTo>
                    <a:pt x="203970" y="2806"/>
                  </a:lnTo>
                  <a:lnTo>
                    <a:pt x="193975" y="1208"/>
                  </a:lnTo>
                  <a:lnTo>
                    <a:pt x="182994" y="200"/>
                  </a:lnTo>
                  <a:lnTo>
                    <a:pt x="171183" y="0"/>
                  </a:lnTo>
                  <a:lnTo>
                    <a:pt x="158720" y="655"/>
                  </a:lnTo>
                  <a:lnTo>
                    <a:pt x="145609" y="2067"/>
                  </a:lnTo>
                  <a:lnTo>
                    <a:pt x="131680" y="4079"/>
                  </a:lnTo>
                  <a:lnTo>
                    <a:pt x="116914" y="6542"/>
                  </a:lnTo>
                  <a:lnTo>
                    <a:pt x="101745" y="9329"/>
                  </a:lnTo>
                  <a:lnTo>
                    <a:pt x="86944" y="12345"/>
                  </a:lnTo>
                  <a:lnTo>
                    <a:pt x="72920" y="15525"/>
                  </a:lnTo>
                  <a:lnTo>
                    <a:pt x="59894" y="18981"/>
                  </a:lnTo>
                  <a:lnTo>
                    <a:pt x="48064" y="22987"/>
                  </a:lnTo>
                  <a:lnTo>
                    <a:pt x="37409" y="27652"/>
                  </a:lnTo>
                  <a:lnTo>
                    <a:pt x="27915" y="33092"/>
                  </a:lnTo>
                  <a:lnTo>
                    <a:pt x="19668" y="39500"/>
                  </a:lnTo>
                  <a:lnTo>
                    <a:pt x="12606" y="46888"/>
                  </a:lnTo>
                  <a:lnTo>
                    <a:pt x="6860" y="55121"/>
                  </a:lnTo>
                  <a:lnTo>
                    <a:pt x="2823" y="64018"/>
                  </a:lnTo>
                  <a:lnTo>
                    <a:pt x="556" y="73404"/>
                  </a:lnTo>
                  <a:lnTo>
                    <a:pt x="0" y="82976"/>
                  </a:lnTo>
                  <a:lnTo>
                    <a:pt x="1139" y="92322"/>
                  </a:lnTo>
                  <a:lnTo>
                    <a:pt x="3798" y="101230"/>
                  </a:lnTo>
                  <a:lnTo>
                    <a:pt x="7852" y="109516"/>
                  </a:lnTo>
                  <a:lnTo>
                    <a:pt x="13315" y="116935"/>
                  </a:lnTo>
                  <a:lnTo>
                    <a:pt x="20070" y="123439"/>
                  </a:lnTo>
                  <a:lnTo>
                    <a:pt x="28215" y="128977"/>
                  </a:lnTo>
                  <a:lnTo>
                    <a:pt x="38116" y="133407"/>
                  </a:lnTo>
                  <a:lnTo>
                    <a:pt x="49812" y="136759"/>
                  </a:lnTo>
                  <a:lnTo>
                    <a:pt x="62904" y="139198"/>
                  </a:lnTo>
                  <a:lnTo>
                    <a:pt x="76755" y="140927"/>
                  </a:lnTo>
                  <a:lnTo>
                    <a:pt x="90922" y="142130"/>
                  </a:lnTo>
                  <a:lnTo>
                    <a:pt x="105178" y="142958"/>
                  </a:lnTo>
                  <a:lnTo>
                    <a:pt x="119428" y="143522"/>
                  </a:lnTo>
                  <a:lnTo>
                    <a:pt x="133636" y="143908"/>
                  </a:lnTo>
                  <a:lnTo>
                    <a:pt x="147633" y="144339"/>
                  </a:lnTo>
                  <a:lnTo>
                    <a:pt x="161120" y="145160"/>
                  </a:lnTo>
                  <a:lnTo>
                    <a:pt x="173969" y="146539"/>
                  </a:lnTo>
                  <a:lnTo>
                    <a:pt x="186057" y="148788"/>
                  </a:lnTo>
                  <a:lnTo>
                    <a:pt x="197183" y="152433"/>
                  </a:lnTo>
                  <a:lnTo>
                    <a:pt x="207334" y="157630"/>
                  </a:lnTo>
                  <a:lnTo>
                    <a:pt x="216643" y="164223"/>
                  </a:lnTo>
                  <a:lnTo>
                    <a:pt x="225290" y="171936"/>
                  </a:lnTo>
                  <a:lnTo>
                    <a:pt x="233436" y="180497"/>
                  </a:lnTo>
                  <a:lnTo>
                    <a:pt x="240891" y="189837"/>
                  </a:lnTo>
                  <a:lnTo>
                    <a:pt x="247147" y="200083"/>
                  </a:lnTo>
                  <a:lnTo>
                    <a:pt x="252012" y="211228"/>
                  </a:lnTo>
                  <a:lnTo>
                    <a:pt x="255278" y="222982"/>
                  </a:lnTo>
                  <a:lnTo>
                    <a:pt x="256572" y="234871"/>
                  </a:lnTo>
                  <a:lnTo>
                    <a:pt x="255882" y="246605"/>
                  </a:lnTo>
                  <a:lnTo>
                    <a:pt x="253488" y="257924"/>
                  </a:lnTo>
                  <a:lnTo>
                    <a:pt x="249754" y="268526"/>
                  </a:lnTo>
                  <a:lnTo>
                    <a:pt x="245026" y="278321"/>
                  </a:lnTo>
                  <a:lnTo>
                    <a:pt x="239584" y="287391"/>
                  </a:lnTo>
                  <a:lnTo>
                    <a:pt x="233640" y="295877"/>
                  </a:lnTo>
                  <a:lnTo>
                    <a:pt x="227346" y="303918"/>
                  </a:lnTo>
                  <a:lnTo>
                    <a:pt x="220646" y="311474"/>
                  </a:lnTo>
                  <a:lnTo>
                    <a:pt x="213309" y="318330"/>
                  </a:lnTo>
                  <a:lnTo>
                    <a:pt x="205255" y="324425"/>
                  </a:lnTo>
                  <a:lnTo>
                    <a:pt x="196386" y="329841"/>
                  </a:lnTo>
                  <a:lnTo>
                    <a:pt x="186522" y="334713"/>
                  </a:lnTo>
                  <a:lnTo>
                    <a:pt x="175656" y="339172"/>
                  </a:lnTo>
                  <a:lnTo>
                    <a:pt x="163765" y="343167"/>
                  </a:lnTo>
                  <a:lnTo>
                    <a:pt x="150727" y="346478"/>
                  </a:lnTo>
                  <a:lnTo>
                    <a:pt x="136593" y="349040"/>
                  </a:lnTo>
                  <a:lnTo>
                    <a:pt x="121723" y="350934"/>
                  </a:lnTo>
                  <a:lnTo>
                    <a:pt x="104918" y="352494"/>
                  </a:lnTo>
                  <a:lnTo>
                    <a:pt x="81350" y="353856"/>
                  </a:lnTo>
                  <a:lnTo>
                    <a:pt x="42840" y="355255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874279" y="842279"/>
              <a:ext cx="1884602" cy="132560"/>
            </a:xfrm>
            <a:custGeom>
              <a:avLst/>
              <a:gdLst/>
              <a:ahLst/>
              <a:cxnLst/>
              <a:rect l="0" t="0" r="0" b="0"/>
              <a:pathLst>
                <a:path w="1884602" h="132560">
                  <a:moveTo>
                    <a:pt x="1884601" y="0"/>
                  </a:moveTo>
                  <a:lnTo>
                    <a:pt x="1878600" y="5868"/>
                  </a:lnTo>
                  <a:lnTo>
                    <a:pt x="1871755" y="11432"/>
                  </a:lnTo>
                  <a:lnTo>
                    <a:pt x="1863368" y="17236"/>
                  </a:lnTo>
                  <a:lnTo>
                    <a:pt x="1853740" y="23489"/>
                  </a:lnTo>
                  <a:lnTo>
                    <a:pt x="1843426" y="30468"/>
                  </a:lnTo>
                  <a:lnTo>
                    <a:pt x="1832818" y="38240"/>
                  </a:lnTo>
                  <a:lnTo>
                    <a:pt x="1822120" y="46396"/>
                  </a:lnTo>
                  <a:lnTo>
                    <a:pt x="1811420" y="54178"/>
                  </a:lnTo>
                  <a:lnTo>
                    <a:pt x="1800743" y="61185"/>
                  </a:lnTo>
                  <a:lnTo>
                    <a:pt x="1789931" y="67362"/>
                  </a:lnTo>
                  <a:lnTo>
                    <a:pt x="1778673" y="72819"/>
                  </a:lnTo>
                  <a:lnTo>
                    <a:pt x="1766830" y="77705"/>
                  </a:lnTo>
                  <a:lnTo>
                    <a:pt x="1754262" y="82005"/>
                  </a:lnTo>
                  <a:lnTo>
                    <a:pt x="1740762" y="85528"/>
                  </a:lnTo>
                  <a:lnTo>
                    <a:pt x="1726310" y="88231"/>
                  </a:lnTo>
                  <a:lnTo>
                    <a:pt x="1711198" y="90049"/>
                  </a:lnTo>
                  <a:lnTo>
                    <a:pt x="1695909" y="90820"/>
                  </a:lnTo>
                  <a:lnTo>
                    <a:pt x="1680728" y="90559"/>
                  </a:lnTo>
                  <a:lnTo>
                    <a:pt x="1665434" y="89418"/>
                  </a:lnTo>
                  <a:lnTo>
                    <a:pt x="1649414" y="87588"/>
                  </a:lnTo>
                  <a:lnTo>
                    <a:pt x="1632378" y="85249"/>
                  </a:lnTo>
                  <a:lnTo>
                    <a:pt x="1614513" y="82545"/>
                  </a:lnTo>
                  <a:lnTo>
                    <a:pt x="1596288" y="79585"/>
                  </a:lnTo>
                  <a:lnTo>
                    <a:pt x="1578025" y="76452"/>
                  </a:lnTo>
                  <a:lnTo>
                    <a:pt x="1559862" y="73366"/>
                  </a:lnTo>
                  <a:lnTo>
                    <a:pt x="1541835" y="70674"/>
                  </a:lnTo>
                  <a:lnTo>
                    <a:pt x="1523934" y="68531"/>
                  </a:lnTo>
                  <a:lnTo>
                    <a:pt x="1506133" y="66923"/>
                  </a:lnTo>
                  <a:lnTo>
                    <a:pt x="1488407" y="65761"/>
                  </a:lnTo>
                  <a:lnTo>
                    <a:pt x="1470742" y="64950"/>
                  </a:lnTo>
                  <a:lnTo>
                    <a:pt x="1453284" y="64727"/>
                  </a:lnTo>
                  <a:lnTo>
                    <a:pt x="1436328" y="65634"/>
                  </a:lnTo>
                  <a:lnTo>
                    <a:pt x="1419995" y="67876"/>
                  </a:lnTo>
                  <a:lnTo>
                    <a:pt x="1404247" y="71347"/>
                  </a:lnTo>
                  <a:lnTo>
                    <a:pt x="1388979" y="75819"/>
                  </a:lnTo>
                  <a:lnTo>
                    <a:pt x="1374081" y="81050"/>
                  </a:lnTo>
                  <a:lnTo>
                    <a:pt x="1359617" y="86832"/>
                  </a:lnTo>
                  <a:lnTo>
                    <a:pt x="1345817" y="93004"/>
                  </a:lnTo>
                  <a:lnTo>
                    <a:pt x="1332749" y="99444"/>
                  </a:lnTo>
                  <a:lnTo>
                    <a:pt x="1320175" y="105901"/>
                  </a:lnTo>
                  <a:lnTo>
                    <a:pt x="1307658" y="112010"/>
                  </a:lnTo>
                  <a:lnTo>
                    <a:pt x="1294937" y="117595"/>
                  </a:lnTo>
                  <a:lnTo>
                    <a:pt x="1281935" y="122498"/>
                  </a:lnTo>
                  <a:lnTo>
                    <a:pt x="1268666" y="126493"/>
                  </a:lnTo>
                  <a:lnTo>
                    <a:pt x="1255177" y="129546"/>
                  </a:lnTo>
                  <a:lnTo>
                    <a:pt x="1241354" y="131613"/>
                  </a:lnTo>
                  <a:lnTo>
                    <a:pt x="1226936" y="132559"/>
                  </a:lnTo>
                  <a:lnTo>
                    <a:pt x="1211828" y="132419"/>
                  </a:lnTo>
                  <a:lnTo>
                    <a:pt x="1196089" y="131360"/>
                  </a:lnTo>
                  <a:lnTo>
                    <a:pt x="1179839" y="129587"/>
                  </a:lnTo>
                  <a:lnTo>
                    <a:pt x="1163201" y="127282"/>
                  </a:lnTo>
                  <a:lnTo>
                    <a:pt x="1146283" y="124430"/>
                  </a:lnTo>
                  <a:lnTo>
                    <a:pt x="1129166" y="120839"/>
                  </a:lnTo>
                  <a:lnTo>
                    <a:pt x="1111911" y="116464"/>
                  </a:lnTo>
                  <a:lnTo>
                    <a:pt x="1094562" y="111561"/>
                  </a:lnTo>
                  <a:lnTo>
                    <a:pt x="1077147" y="106577"/>
                  </a:lnTo>
                  <a:lnTo>
                    <a:pt x="1059689" y="101786"/>
                  </a:lnTo>
                  <a:lnTo>
                    <a:pt x="1042202" y="97434"/>
                  </a:lnTo>
                  <a:lnTo>
                    <a:pt x="1024694" y="93818"/>
                  </a:lnTo>
                  <a:lnTo>
                    <a:pt x="1007178" y="91023"/>
                  </a:lnTo>
                  <a:lnTo>
                    <a:pt x="989821" y="89130"/>
                  </a:lnTo>
                  <a:lnTo>
                    <a:pt x="972934" y="88301"/>
                  </a:lnTo>
                  <a:lnTo>
                    <a:pt x="956642" y="88516"/>
                  </a:lnTo>
                  <a:lnTo>
                    <a:pt x="940753" y="89455"/>
                  </a:lnTo>
                  <a:lnTo>
                    <a:pt x="924857" y="90615"/>
                  </a:lnTo>
                  <a:lnTo>
                    <a:pt x="908719" y="91691"/>
                  </a:lnTo>
                  <a:lnTo>
                    <a:pt x="892439" y="92733"/>
                  </a:lnTo>
                  <a:lnTo>
                    <a:pt x="876349" y="94038"/>
                  </a:lnTo>
                  <a:lnTo>
                    <a:pt x="860629" y="95759"/>
                  </a:lnTo>
                  <a:lnTo>
                    <a:pt x="845140" y="97576"/>
                  </a:lnTo>
                  <a:lnTo>
                    <a:pt x="829520" y="98810"/>
                  </a:lnTo>
                  <a:lnTo>
                    <a:pt x="813572" y="99121"/>
                  </a:lnTo>
                  <a:lnTo>
                    <a:pt x="797420" y="98498"/>
                  </a:lnTo>
                  <a:lnTo>
                    <a:pt x="781416" y="97083"/>
                  </a:lnTo>
                  <a:lnTo>
                    <a:pt x="765749" y="95055"/>
                  </a:lnTo>
                  <a:lnTo>
                    <a:pt x="750127" y="92575"/>
                  </a:lnTo>
                  <a:lnTo>
                    <a:pt x="733885" y="89773"/>
                  </a:lnTo>
                  <a:lnTo>
                    <a:pt x="716701" y="86745"/>
                  </a:lnTo>
                  <a:lnTo>
                    <a:pt x="698735" y="83562"/>
                  </a:lnTo>
                  <a:lnTo>
                    <a:pt x="680442" y="80272"/>
                  </a:lnTo>
                  <a:lnTo>
                    <a:pt x="662134" y="76910"/>
                  </a:lnTo>
                  <a:lnTo>
                    <a:pt x="643943" y="73500"/>
                  </a:lnTo>
                  <a:lnTo>
                    <a:pt x="625896" y="70057"/>
                  </a:lnTo>
                  <a:lnTo>
                    <a:pt x="607985" y="66591"/>
                  </a:lnTo>
                  <a:lnTo>
                    <a:pt x="590348" y="63112"/>
                  </a:lnTo>
                  <a:lnTo>
                    <a:pt x="573265" y="59622"/>
                  </a:lnTo>
                  <a:lnTo>
                    <a:pt x="556845" y="56135"/>
                  </a:lnTo>
                  <a:lnTo>
                    <a:pt x="541036" y="52980"/>
                  </a:lnTo>
                  <a:lnTo>
                    <a:pt x="525727" y="50773"/>
                  </a:lnTo>
                  <a:lnTo>
                    <a:pt x="510801" y="49774"/>
                  </a:lnTo>
                  <a:lnTo>
                    <a:pt x="496317" y="49918"/>
                  </a:lnTo>
                  <a:lnTo>
                    <a:pt x="482505" y="51003"/>
                  </a:lnTo>
                  <a:lnTo>
                    <a:pt x="469428" y="52807"/>
                  </a:lnTo>
                  <a:lnTo>
                    <a:pt x="456849" y="55135"/>
                  </a:lnTo>
                  <a:lnTo>
                    <a:pt x="444328" y="57835"/>
                  </a:lnTo>
                  <a:lnTo>
                    <a:pt x="431605" y="60789"/>
                  </a:lnTo>
                  <a:lnTo>
                    <a:pt x="418601" y="63754"/>
                  </a:lnTo>
                  <a:lnTo>
                    <a:pt x="405332" y="66364"/>
                  </a:lnTo>
                  <a:lnTo>
                    <a:pt x="391846" y="68452"/>
                  </a:lnTo>
                  <a:lnTo>
                    <a:pt x="378195" y="70023"/>
                  </a:lnTo>
                  <a:lnTo>
                    <a:pt x="364425" y="71160"/>
                  </a:lnTo>
                  <a:lnTo>
                    <a:pt x="350570" y="71963"/>
                  </a:lnTo>
                  <a:lnTo>
                    <a:pt x="336657" y="72521"/>
                  </a:lnTo>
                  <a:lnTo>
                    <a:pt x="322703" y="72903"/>
                  </a:lnTo>
                  <a:lnTo>
                    <a:pt x="308726" y="73159"/>
                  </a:lnTo>
                  <a:lnTo>
                    <a:pt x="294899" y="73162"/>
                  </a:lnTo>
                  <a:lnTo>
                    <a:pt x="281534" y="72633"/>
                  </a:lnTo>
                  <a:lnTo>
                    <a:pt x="268762" y="71464"/>
                  </a:lnTo>
                  <a:lnTo>
                    <a:pt x="256389" y="69865"/>
                  </a:lnTo>
                  <a:lnTo>
                    <a:pt x="244006" y="68252"/>
                  </a:lnTo>
                  <a:lnTo>
                    <a:pt x="231376" y="66874"/>
                  </a:lnTo>
                  <a:lnTo>
                    <a:pt x="218434" y="65797"/>
                  </a:lnTo>
                  <a:lnTo>
                    <a:pt x="205207" y="65000"/>
                  </a:lnTo>
                  <a:lnTo>
                    <a:pt x="191748" y="64429"/>
                  </a:lnTo>
                  <a:lnTo>
                    <a:pt x="178116" y="64028"/>
                  </a:lnTo>
                  <a:lnTo>
                    <a:pt x="164358" y="63752"/>
                  </a:lnTo>
                  <a:lnTo>
                    <a:pt x="150508" y="63568"/>
                  </a:lnTo>
                  <a:lnTo>
                    <a:pt x="136427" y="63612"/>
                  </a:lnTo>
                  <a:lnTo>
                    <a:pt x="121828" y="64174"/>
                  </a:lnTo>
                  <a:lnTo>
                    <a:pt x="106605" y="65369"/>
                  </a:lnTo>
                  <a:lnTo>
                    <a:pt x="91127" y="67155"/>
                  </a:lnTo>
                  <a:lnTo>
                    <a:pt x="76116" y="69425"/>
                  </a:lnTo>
                  <a:lnTo>
                    <a:pt x="61955" y="72059"/>
                  </a:lnTo>
                  <a:lnTo>
                    <a:pt x="48936" y="74804"/>
                  </a:lnTo>
                  <a:lnTo>
                    <a:pt x="36043" y="77550"/>
                  </a:lnTo>
                  <a:lnTo>
                    <a:pt x="21030" y="80535"/>
                  </a:lnTo>
                  <a:lnTo>
                    <a:pt x="0" y="84228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526726" y="126341"/>
            <a:ext cx="1601737" cy="777925"/>
            <a:chOff x="3526726" y="126341"/>
            <a:chExt cx="1601737" cy="777925"/>
          </a:xfrm>
        </p:grpSpPr>
        <p:sp>
          <p:nvSpPr>
            <p:cNvPr id="2" name="Freeform 1"/>
            <p:cNvSpPr/>
            <p:nvPr/>
          </p:nvSpPr>
          <p:spPr>
            <a:xfrm>
              <a:off x="3526726" y="126341"/>
              <a:ext cx="389876" cy="648288"/>
            </a:xfrm>
            <a:custGeom>
              <a:avLst/>
              <a:gdLst/>
              <a:ahLst/>
              <a:cxnLst/>
              <a:rect l="0" t="0" r="0" b="0"/>
              <a:pathLst>
                <a:path w="389876" h="648288">
                  <a:moveTo>
                    <a:pt x="10849" y="0"/>
                  </a:moveTo>
                  <a:lnTo>
                    <a:pt x="7982" y="8936"/>
                  </a:lnTo>
                  <a:lnTo>
                    <a:pt x="5840" y="18563"/>
                  </a:lnTo>
                  <a:lnTo>
                    <a:pt x="4237" y="29864"/>
                  </a:lnTo>
                  <a:lnTo>
                    <a:pt x="3056" y="43050"/>
                  </a:lnTo>
                  <a:lnTo>
                    <a:pt x="2208" y="58474"/>
                  </a:lnTo>
                  <a:lnTo>
                    <a:pt x="1615" y="76088"/>
                  </a:lnTo>
                  <a:lnTo>
                    <a:pt x="1374" y="94909"/>
                  </a:lnTo>
                  <a:lnTo>
                    <a:pt x="1738" y="113297"/>
                  </a:lnTo>
                  <a:lnTo>
                    <a:pt x="2793" y="130367"/>
                  </a:lnTo>
                  <a:lnTo>
                    <a:pt x="4315" y="146432"/>
                  </a:lnTo>
                  <a:lnTo>
                    <a:pt x="5875" y="162586"/>
                  </a:lnTo>
                  <a:lnTo>
                    <a:pt x="7218" y="179485"/>
                  </a:lnTo>
                  <a:lnTo>
                    <a:pt x="8272" y="196974"/>
                  </a:lnTo>
                  <a:lnTo>
                    <a:pt x="9053" y="214355"/>
                  </a:lnTo>
                  <a:lnTo>
                    <a:pt x="9613" y="231205"/>
                  </a:lnTo>
                  <a:lnTo>
                    <a:pt x="10006" y="247421"/>
                  </a:lnTo>
                  <a:lnTo>
                    <a:pt x="10278" y="263064"/>
                  </a:lnTo>
                  <a:lnTo>
                    <a:pt x="10463" y="278261"/>
                  </a:lnTo>
                  <a:lnTo>
                    <a:pt x="10590" y="293619"/>
                  </a:lnTo>
                  <a:lnTo>
                    <a:pt x="10675" y="310154"/>
                  </a:lnTo>
                  <a:lnTo>
                    <a:pt x="10732" y="328330"/>
                  </a:lnTo>
                  <a:lnTo>
                    <a:pt x="10771" y="348100"/>
                  </a:lnTo>
                  <a:lnTo>
                    <a:pt x="10797" y="369201"/>
                  </a:lnTo>
                  <a:lnTo>
                    <a:pt x="10814" y="391323"/>
                  </a:lnTo>
                  <a:lnTo>
                    <a:pt x="10826" y="414195"/>
                  </a:lnTo>
                  <a:lnTo>
                    <a:pt x="10833" y="437598"/>
                  </a:lnTo>
                  <a:lnTo>
                    <a:pt x="10838" y="461360"/>
                  </a:lnTo>
                  <a:lnTo>
                    <a:pt x="10841" y="484873"/>
                  </a:lnTo>
                  <a:lnTo>
                    <a:pt x="10844" y="507133"/>
                  </a:lnTo>
                  <a:lnTo>
                    <a:pt x="10841" y="527698"/>
                  </a:lnTo>
                  <a:lnTo>
                    <a:pt x="10670" y="546625"/>
                  </a:lnTo>
                  <a:lnTo>
                    <a:pt x="10022" y="564193"/>
                  </a:lnTo>
                  <a:lnTo>
                    <a:pt x="8769" y="580715"/>
                  </a:lnTo>
                  <a:lnTo>
                    <a:pt x="6944" y="596305"/>
                  </a:lnTo>
                  <a:lnTo>
                    <a:pt x="4647" y="610877"/>
                  </a:lnTo>
                  <a:lnTo>
                    <a:pt x="2015" y="624449"/>
                  </a:lnTo>
                  <a:lnTo>
                    <a:pt x="0" y="636510"/>
                  </a:lnTo>
                  <a:lnTo>
                    <a:pt x="881" y="644927"/>
                  </a:lnTo>
                  <a:lnTo>
                    <a:pt x="5578" y="648287"/>
                  </a:lnTo>
                  <a:lnTo>
                    <a:pt x="12878" y="647881"/>
                  </a:lnTo>
                  <a:lnTo>
                    <a:pt x="21863" y="645062"/>
                  </a:lnTo>
                  <a:lnTo>
                    <a:pt x="31768" y="640729"/>
                  </a:lnTo>
                  <a:lnTo>
                    <a:pt x="42107" y="635446"/>
                  </a:lnTo>
                  <a:lnTo>
                    <a:pt x="52628" y="629725"/>
                  </a:lnTo>
                  <a:lnTo>
                    <a:pt x="63209" y="624089"/>
                  </a:lnTo>
                  <a:lnTo>
                    <a:pt x="73812" y="618807"/>
                  </a:lnTo>
                  <a:lnTo>
                    <a:pt x="84745" y="613931"/>
                  </a:lnTo>
                  <a:lnTo>
                    <a:pt x="96616" y="609419"/>
                  </a:lnTo>
                  <a:lnTo>
                    <a:pt x="109680" y="605200"/>
                  </a:lnTo>
                  <a:lnTo>
                    <a:pt x="123712" y="601365"/>
                  </a:lnTo>
                  <a:lnTo>
                    <a:pt x="138202" y="598160"/>
                  </a:lnTo>
                  <a:lnTo>
                    <a:pt x="152805" y="595670"/>
                  </a:lnTo>
                  <a:lnTo>
                    <a:pt x="167526" y="593827"/>
                  </a:lnTo>
                  <a:lnTo>
                    <a:pt x="182621" y="592506"/>
                  </a:lnTo>
                  <a:lnTo>
                    <a:pt x="198214" y="591581"/>
                  </a:lnTo>
                  <a:lnTo>
                    <a:pt x="214126" y="590941"/>
                  </a:lnTo>
                  <a:lnTo>
                    <a:pt x="229967" y="590504"/>
                  </a:lnTo>
                  <a:lnTo>
                    <a:pt x="245512" y="590211"/>
                  </a:lnTo>
                  <a:lnTo>
                    <a:pt x="260544" y="590183"/>
                  </a:lnTo>
                  <a:lnTo>
                    <a:pt x="274792" y="590696"/>
                  </a:lnTo>
                  <a:lnTo>
                    <a:pt x="288193" y="591854"/>
                  </a:lnTo>
                  <a:lnTo>
                    <a:pt x="301007" y="593446"/>
                  </a:lnTo>
                  <a:lnTo>
                    <a:pt x="313691" y="595054"/>
                  </a:lnTo>
                  <a:lnTo>
                    <a:pt x="326514" y="596429"/>
                  </a:lnTo>
                  <a:lnTo>
                    <a:pt x="339153" y="597506"/>
                  </a:lnTo>
                  <a:lnTo>
                    <a:pt x="352134" y="598420"/>
                  </a:lnTo>
                  <a:lnTo>
                    <a:pt x="367718" y="599247"/>
                  </a:lnTo>
                  <a:lnTo>
                    <a:pt x="389875" y="600125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991868" y="474590"/>
              <a:ext cx="261646" cy="259222"/>
            </a:xfrm>
            <a:custGeom>
              <a:avLst/>
              <a:gdLst/>
              <a:ahLst/>
              <a:cxnLst/>
              <a:rect l="0" t="0" r="0" b="0"/>
              <a:pathLst>
                <a:path w="261646" h="259222">
                  <a:moveTo>
                    <a:pt x="124774" y="30777"/>
                  </a:moveTo>
                  <a:lnTo>
                    <a:pt x="118839" y="24910"/>
                  </a:lnTo>
                  <a:lnTo>
                    <a:pt x="112634" y="19345"/>
                  </a:lnTo>
                  <a:lnTo>
                    <a:pt x="105539" y="13560"/>
                  </a:lnTo>
                  <a:lnTo>
                    <a:pt x="97599" y="7998"/>
                  </a:lnTo>
                  <a:lnTo>
                    <a:pt x="88952" y="3613"/>
                  </a:lnTo>
                  <a:lnTo>
                    <a:pt x="79762" y="854"/>
                  </a:lnTo>
                  <a:lnTo>
                    <a:pt x="70336" y="0"/>
                  </a:lnTo>
                  <a:lnTo>
                    <a:pt x="61094" y="1403"/>
                  </a:lnTo>
                  <a:lnTo>
                    <a:pt x="52259" y="5020"/>
                  </a:lnTo>
                  <a:lnTo>
                    <a:pt x="44024" y="10517"/>
                  </a:lnTo>
                  <a:lnTo>
                    <a:pt x="36639" y="17478"/>
                  </a:lnTo>
                  <a:lnTo>
                    <a:pt x="30154" y="25528"/>
                  </a:lnTo>
                  <a:lnTo>
                    <a:pt x="24459" y="34522"/>
                  </a:lnTo>
                  <a:lnTo>
                    <a:pt x="19392" y="44534"/>
                  </a:lnTo>
                  <a:lnTo>
                    <a:pt x="14799" y="55527"/>
                  </a:lnTo>
                  <a:lnTo>
                    <a:pt x="10711" y="67349"/>
                  </a:lnTo>
                  <a:lnTo>
                    <a:pt x="7337" y="79817"/>
                  </a:lnTo>
                  <a:lnTo>
                    <a:pt x="4734" y="92766"/>
                  </a:lnTo>
                  <a:lnTo>
                    <a:pt x="2815" y="106225"/>
                  </a:lnTo>
                  <a:lnTo>
                    <a:pt x="1444" y="120398"/>
                  </a:lnTo>
                  <a:lnTo>
                    <a:pt x="489" y="135333"/>
                  </a:lnTo>
                  <a:lnTo>
                    <a:pt x="0" y="150617"/>
                  </a:lnTo>
                  <a:lnTo>
                    <a:pt x="195" y="165497"/>
                  </a:lnTo>
                  <a:lnTo>
                    <a:pt x="1141" y="179579"/>
                  </a:lnTo>
                  <a:lnTo>
                    <a:pt x="2759" y="192814"/>
                  </a:lnTo>
                  <a:lnTo>
                    <a:pt x="4917" y="205316"/>
                  </a:lnTo>
                  <a:lnTo>
                    <a:pt x="7487" y="217235"/>
                  </a:lnTo>
                  <a:lnTo>
                    <a:pt x="10688" y="228393"/>
                  </a:lnTo>
                  <a:lnTo>
                    <a:pt x="15048" y="238295"/>
                  </a:lnTo>
                  <a:lnTo>
                    <a:pt x="20761" y="246761"/>
                  </a:lnTo>
                  <a:lnTo>
                    <a:pt x="27716" y="253429"/>
                  </a:lnTo>
                  <a:lnTo>
                    <a:pt x="35681" y="257629"/>
                  </a:lnTo>
                  <a:lnTo>
                    <a:pt x="44401" y="259221"/>
                  </a:lnTo>
                  <a:lnTo>
                    <a:pt x="53339" y="258358"/>
                  </a:lnTo>
                  <a:lnTo>
                    <a:pt x="61719" y="255203"/>
                  </a:lnTo>
                  <a:lnTo>
                    <a:pt x="69167" y="250084"/>
                  </a:lnTo>
                  <a:lnTo>
                    <a:pt x="75826" y="243414"/>
                  </a:lnTo>
                  <a:lnTo>
                    <a:pt x="82147" y="235583"/>
                  </a:lnTo>
                  <a:lnTo>
                    <a:pt x="88435" y="226916"/>
                  </a:lnTo>
                  <a:lnTo>
                    <a:pt x="94661" y="217658"/>
                  </a:lnTo>
                  <a:lnTo>
                    <a:pt x="100550" y="207992"/>
                  </a:lnTo>
                  <a:lnTo>
                    <a:pt x="105959" y="198047"/>
                  </a:lnTo>
                  <a:lnTo>
                    <a:pt x="110899" y="187910"/>
                  </a:lnTo>
                  <a:lnTo>
                    <a:pt x="115443" y="177645"/>
                  </a:lnTo>
                  <a:lnTo>
                    <a:pt x="119684" y="167288"/>
                  </a:lnTo>
                  <a:lnTo>
                    <a:pt x="123701" y="156705"/>
                  </a:lnTo>
                  <a:lnTo>
                    <a:pt x="127559" y="145607"/>
                  </a:lnTo>
                  <a:lnTo>
                    <a:pt x="131319" y="133922"/>
                  </a:lnTo>
                  <a:lnTo>
                    <a:pt x="135490" y="123288"/>
                  </a:lnTo>
                  <a:lnTo>
                    <a:pt x="140201" y="116879"/>
                  </a:lnTo>
                  <a:lnTo>
                    <a:pt x="144478" y="115863"/>
                  </a:lnTo>
                  <a:lnTo>
                    <a:pt x="147894" y="119394"/>
                  </a:lnTo>
                  <a:lnTo>
                    <a:pt x="150454" y="126249"/>
                  </a:lnTo>
                  <a:lnTo>
                    <a:pt x="152465" y="135256"/>
                  </a:lnTo>
                  <a:lnTo>
                    <a:pt x="154406" y="145376"/>
                  </a:lnTo>
                  <a:lnTo>
                    <a:pt x="156559" y="155960"/>
                  </a:lnTo>
                  <a:lnTo>
                    <a:pt x="159169" y="166529"/>
                  </a:lnTo>
                  <a:lnTo>
                    <a:pt x="162530" y="176638"/>
                  </a:lnTo>
                  <a:lnTo>
                    <a:pt x="166721" y="186109"/>
                  </a:lnTo>
                  <a:lnTo>
                    <a:pt x="171654" y="194963"/>
                  </a:lnTo>
                  <a:lnTo>
                    <a:pt x="177183" y="203307"/>
                  </a:lnTo>
                  <a:lnTo>
                    <a:pt x="183163" y="211255"/>
                  </a:lnTo>
                  <a:lnTo>
                    <a:pt x="189634" y="218747"/>
                  </a:lnTo>
                  <a:lnTo>
                    <a:pt x="196810" y="225561"/>
                  </a:lnTo>
                  <a:lnTo>
                    <a:pt x="204743" y="231624"/>
                  </a:lnTo>
                  <a:lnTo>
                    <a:pt x="213279" y="236865"/>
                  </a:lnTo>
                  <a:lnTo>
                    <a:pt x="223182" y="241648"/>
                  </a:lnTo>
                  <a:lnTo>
                    <a:pt x="237557" y="246393"/>
                  </a:lnTo>
                  <a:lnTo>
                    <a:pt x="261645" y="251876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316684" y="273740"/>
              <a:ext cx="42115" cy="473784"/>
            </a:xfrm>
            <a:custGeom>
              <a:avLst/>
              <a:gdLst/>
              <a:ahLst/>
              <a:cxnLst/>
              <a:rect l="0" t="0" r="0" b="0"/>
              <a:pathLst>
                <a:path w="42115" h="473784">
                  <a:moveTo>
                    <a:pt x="0" y="0"/>
                  </a:moveTo>
                  <a:lnTo>
                    <a:pt x="4" y="8665"/>
                  </a:lnTo>
                  <a:lnTo>
                    <a:pt x="177" y="20667"/>
                  </a:lnTo>
                  <a:lnTo>
                    <a:pt x="825" y="33549"/>
                  </a:lnTo>
                  <a:lnTo>
                    <a:pt x="2074" y="46319"/>
                  </a:lnTo>
                  <a:lnTo>
                    <a:pt x="3727" y="59172"/>
                  </a:lnTo>
                  <a:lnTo>
                    <a:pt x="5375" y="73005"/>
                  </a:lnTo>
                  <a:lnTo>
                    <a:pt x="6782" y="88277"/>
                  </a:lnTo>
                  <a:lnTo>
                    <a:pt x="8048" y="104975"/>
                  </a:lnTo>
                  <a:lnTo>
                    <a:pt x="9504" y="122873"/>
                  </a:lnTo>
                  <a:lnTo>
                    <a:pt x="11331" y="141704"/>
                  </a:lnTo>
                  <a:lnTo>
                    <a:pt x="13388" y="161385"/>
                  </a:lnTo>
                  <a:lnTo>
                    <a:pt x="15316" y="182026"/>
                  </a:lnTo>
                  <a:lnTo>
                    <a:pt x="16915" y="203603"/>
                  </a:lnTo>
                  <a:lnTo>
                    <a:pt x="18310" y="225650"/>
                  </a:lnTo>
                  <a:lnTo>
                    <a:pt x="19854" y="247377"/>
                  </a:lnTo>
                  <a:lnTo>
                    <a:pt x="21740" y="268361"/>
                  </a:lnTo>
                  <a:lnTo>
                    <a:pt x="23837" y="288537"/>
                  </a:lnTo>
                  <a:lnTo>
                    <a:pt x="25791" y="308005"/>
                  </a:lnTo>
                  <a:lnTo>
                    <a:pt x="27403" y="326913"/>
                  </a:lnTo>
                  <a:lnTo>
                    <a:pt x="28637" y="345239"/>
                  </a:lnTo>
                  <a:lnTo>
                    <a:pt x="29541" y="362793"/>
                  </a:lnTo>
                  <a:lnTo>
                    <a:pt x="30188" y="379530"/>
                  </a:lnTo>
                  <a:lnTo>
                    <a:pt x="30808" y="395382"/>
                  </a:lnTo>
                  <a:lnTo>
                    <a:pt x="31765" y="410188"/>
                  </a:lnTo>
                  <a:lnTo>
                    <a:pt x="33224" y="423950"/>
                  </a:lnTo>
                  <a:lnTo>
                    <a:pt x="35029" y="436369"/>
                  </a:lnTo>
                  <a:lnTo>
                    <a:pt x="36968" y="447984"/>
                  </a:lnTo>
                  <a:lnTo>
                    <a:pt x="39214" y="459817"/>
                  </a:lnTo>
                  <a:lnTo>
                    <a:pt x="42114" y="473783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387836" y="431668"/>
              <a:ext cx="181532" cy="305327"/>
            </a:xfrm>
            <a:custGeom>
              <a:avLst/>
              <a:gdLst/>
              <a:ahLst/>
              <a:cxnLst/>
              <a:rect l="0" t="0" r="0" b="0"/>
              <a:pathLst>
                <a:path w="181532" h="305327">
                  <a:moveTo>
                    <a:pt x="139417" y="0"/>
                  </a:moveTo>
                  <a:lnTo>
                    <a:pt x="130683" y="3001"/>
                  </a:lnTo>
                  <a:lnTo>
                    <a:pt x="122976" y="6423"/>
                  </a:lnTo>
                  <a:lnTo>
                    <a:pt x="115565" y="10619"/>
                  </a:lnTo>
                  <a:lnTo>
                    <a:pt x="107959" y="15519"/>
                  </a:lnTo>
                  <a:lnTo>
                    <a:pt x="99484" y="21001"/>
                  </a:lnTo>
                  <a:lnTo>
                    <a:pt x="89856" y="26931"/>
                  </a:lnTo>
                  <a:lnTo>
                    <a:pt x="79287" y="33193"/>
                  </a:lnTo>
                  <a:lnTo>
                    <a:pt x="68276" y="39691"/>
                  </a:lnTo>
                  <a:lnTo>
                    <a:pt x="57170" y="46356"/>
                  </a:lnTo>
                  <a:lnTo>
                    <a:pt x="46292" y="53134"/>
                  </a:lnTo>
                  <a:lnTo>
                    <a:pt x="35995" y="59991"/>
                  </a:lnTo>
                  <a:lnTo>
                    <a:pt x="26417" y="66910"/>
                  </a:lnTo>
                  <a:lnTo>
                    <a:pt x="17834" y="74202"/>
                  </a:lnTo>
                  <a:lnTo>
                    <a:pt x="10740" y="82468"/>
                  </a:lnTo>
                  <a:lnTo>
                    <a:pt x="5274" y="91957"/>
                  </a:lnTo>
                  <a:lnTo>
                    <a:pt x="1585" y="102432"/>
                  </a:lnTo>
                  <a:lnTo>
                    <a:pt x="0" y="113381"/>
                  </a:lnTo>
                  <a:lnTo>
                    <a:pt x="490" y="124449"/>
                  </a:lnTo>
                  <a:lnTo>
                    <a:pt x="2749" y="135473"/>
                  </a:lnTo>
                  <a:lnTo>
                    <a:pt x="6391" y="146400"/>
                  </a:lnTo>
                  <a:lnTo>
                    <a:pt x="11062" y="157223"/>
                  </a:lnTo>
                  <a:lnTo>
                    <a:pt x="16635" y="167796"/>
                  </a:lnTo>
                  <a:lnTo>
                    <a:pt x="23199" y="177829"/>
                  </a:lnTo>
                  <a:lnTo>
                    <a:pt x="30719" y="187210"/>
                  </a:lnTo>
                  <a:lnTo>
                    <a:pt x="38886" y="195986"/>
                  </a:lnTo>
                  <a:lnTo>
                    <a:pt x="47214" y="204267"/>
                  </a:lnTo>
                  <a:lnTo>
                    <a:pt x="55413" y="212173"/>
                  </a:lnTo>
                  <a:lnTo>
                    <a:pt x="63545" y="219806"/>
                  </a:lnTo>
                  <a:lnTo>
                    <a:pt x="71919" y="227245"/>
                  </a:lnTo>
                  <a:lnTo>
                    <a:pt x="80696" y="234550"/>
                  </a:lnTo>
                  <a:lnTo>
                    <a:pt x="89727" y="241762"/>
                  </a:lnTo>
                  <a:lnTo>
                    <a:pt x="98643" y="248911"/>
                  </a:lnTo>
                  <a:lnTo>
                    <a:pt x="107240" y="256017"/>
                  </a:lnTo>
                  <a:lnTo>
                    <a:pt x="115641" y="263094"/>
                  </a:lnTo>
                  <a:lnTo>
                    <a:pt x="124195" y="270153"/>
                  </a:lnTo>
                  <a:lnTo>
                    <a:pt x="133089" y="277189"/>
                  </a:lnTo>
                  <a:lnTo>
                    <a:pt x="142091" y="283904"/>
                  </a:lnTo>
                  <a:lnTo>
                    <a:pt x="151621" y="290367"/>
                  </a:lnTo>
                  <a:lnTo>
                    <a:pt x="163637" y="297147"/>
                  </a:lnTo>
                  <a:lnTo>
                    <a:pt x="181531" y="305326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05398" y="459269"/>
              <a:ext cx="164012" cy="251603"/>
            </a:xfrm>
            <a:custGeom>
              <a:avLst/>
              <a:gdLst/>
              <a:ahLst/>
              <a:cxnLst/>
              <a:rect l="0" t="0" r="0" b="0"/>
              <a:pathLst>
                <a:path w="164012" h="251603">
                  <a:moveTo>
                    <a:pt x="6084" y="161912"/>
                  </a:moveTo>
                  <a:lnTo>
                    <a:pt x="12018" y="156111"/>
                  </a:lnTo>
                  <a:lnTo>
                    <a:pt x="18223" y="151187"/>
                  </a:lnTo>
                  <a:lnTo>
                    <a:pt x="25319" y="146680"/>
                  </a:lnTo>
                  <a:lnTo>
                    <a:pt x="33259" y="142286"/>
                  </a:lnTo>
                  <a:lnTo>
                    <a:pt x="41905" y="137624"/>
                  </a:lnTo>
                  <a:lnTo>
                    <a:pt x="51100" y="132514"/>
                  </a:lnTo>
                  <a:lnTo>
                    <a:pt x="60700" y="127109"/>
                  </a:lnTo>
                  <a:lnTo>
                    <a:pt x="70589" y="121785"/>
                  </a:lnTo>
                  <a:lnTo>
                    <a:pt x="80677" y="116756"/>
                  </a:lnTo>
                  <a:lnTo>
                    <a:pt x="90738" y="111905"/>
                  </a:lnTo>
                  <a:lnTo>
                    <a:pt x="100420" y="106888"/>
                  </a:lnTo>
                  <a:lnTo>
                    <a:pt x="109561" y="101512"/>
                  </a:lnTo>
                  <a:lnTo>
                    <a:pt x="118173" y="95749"/>
                  </a:lnTo>
                  <a:lnTo>
                    <a:pt x="126345" y="89648"/>
                  </a:lnTo>
                  <a:lnTo>
                    <a:pt x="134164" y="83272"/>
                  </a:lnTo>
                  <a:lnTo>
                    <a:pt x="141229" y="76362"/>
                  </a:lnTo>
                  <a:lnTo>
                    <a:pt x="146691" y="68359"/>
                  </a:lnTo>
                  <a:lnTo>
                    <a:pt x="150203" y="59056"/>
                  </a:lnTo>
                  <a:lnTo>
                    <a:pt x="151579" y="48877"/>
                  </a:lnTo>
                  <a:lnTo>
                    <a:pt x="150531" y="38659"/>
                  </a:lnTo>
                  <a:lnTo>
                    <a:pt x="147152" y="28909"/>
                  </a:lnTo>
                  <a:lnTo>
                    <a:pt x="141647" y="20094"/>
                  </a:lnTo>
                  <a:lnTo>
                    <a:pt x="134147" y="12785"/>
                  </a:lnTo>
                  <a:lnTo>
                    <a:pt x="124927" y="7141"/>
                  </a:lnTo>
                  <a:lnTo>
                    <a:pt x="114503" y="3149"/>
                  </a:lnTo>
                  <a:lnTo>
                    <a:pt x="103524" y="821"/>
                  </a:lnTo>
                  <a:lnTo>
                    <a:pt x="92408" y="0"/>
                  </a:lnTo>
                  <a:lnTo>
                    <a:pt x="81507" y="733"/>
                  </a:lnTo>
                  <a:lnTo>
                    <a:pt x="71186" y="3344"/>
                  </a:lnTo>
                  <a:lnTo>
                    <a:pt x="61579" y="7839"/>
                  </a:lnTo>
                  <a:lnTo>
                    <a:pt x="52637" y="13958"/>
                  </a:lnTo>
                  <a:lnTo>
                    <a:pt x="44235" y="21353"/>
                  </a:lnTo>
                  <a:lnTo>
                    <a:pt x="36249" y="29695"/>
                  </a:lnTo>
                  <a:lnTo>
                    <a:pt x="28732" y="38719"/>
                  </a:lnTo>
                  <a:lnTo>
                    <a:pt x="21902" y="48220"/>
                  </a:lnTo>
                  <a:lnTo>
                    <a:pt x="15828" y="58062"/>
                  </a:lnTo>
                  <a:lnTo>
                    <a:pt x="10596" y="68466"/>
                  </a:lnTo>
                  <a:lnTo>
                    <a:pt x="6380" y="79975"/>
                  </a:lnTo>
                  <a:lnTo>
                    <a:pt x="3179" y="92789"/>
                  </a:lnTo>
                  <a:lnTo>
                    <a:pt x="1013" y="106481"/>
                  </a:lnTo>
                  <a:lnTo>
                    <a:pt x="0" y="120211"/>
                  </a:lnTo>
                  <a:lnTo>
                    <a:pt x="96" y="133482"/>
                  </a:lnTo>
                  <a:lnTo>
                    <a:pt x="1125" y="146153"/>
                  </a:lnTo>
                  <a:lnTo>
                    <a:pt x="2878" y="158269"/>
                  </a:lnTo>
                  <a:lnTo>
                    <a:pt x="5170" y="169935"/>
                  </a:lnTo>
                  <a:lnTo>
                    <a:pt x="8013" y="181261"/>
                  </a:lnTo>
                  <a:lnTo>
                    <a:pt x="11599" y="192340"/>
                  </a:lnTo>
                  <a:lnTo>
                    <a:pt x="15979" y="203236"/>
                  </a:lnTo>
                  <a:lnTo>
                    <a:pt x="21225" y="213675"/>
                  </a:lnTo>
                  <a:lnTo>
                    <a:pt x="27504" y="223079"/>
                  </a:lnTo>
                  <a:lnTo>
                    <a:pt x="34809" y="231213"/>
                  </a:lnTo>
                  <a:lnTo>
                    <a:pt x="43157" y="237996"/>
                  </a:lnTo>
                  <a:lnTo>
                    <a:pt x="52663" y="243335"/>
                  </a:lnTo>
                  <a:lnTo>
                    <a:pt x="63275" y="247329"/>
                  </a:lnTo>
                  <a:lnTo>
                    <a:pt x="74656" y="250046"/>
                  </a:lnTo>
                  <a:lnTo>
                    <a:pt x="86286" y="251436"/>
                  </a:lnTo>
                  <a:lnTo>
                    <a:pt x="97843" y="251602"/>
                  </a:lnTo>
                  <a:lnTo>
                    <a:pt x="109139" y="250913"/>
                  </a:lnTo>
                  <a:lnTo>
                    <a:pt x="121348" y="249854"/>
                  </a:lnTo>
                  <a:lnTo>
                    <a:pt x="137777" y="248334"/>
                  </a:lnTo>
                  <a:lnTo>
                    <a:pt x="164011" y="246140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94752" y="434381"/>
              <a:ext cx="233711" cy="376314"/>
            </a:xfrm>
            <a:custGeom>
              <a:avLst/>
              <a:gdLst/>
              <a:ahLst/>
              <a:cxnLst/>
              <a:rect l="0" t="0" r="0" b="0"/>
              <a:pathLst>
                <a:path w="233711" h="376314">
                  <a:moveTo>
                    <a:pt x="179983" y="7815"/>
                  </a:moveTo>
                  <a:lnTo>
                    <a:pt x="171115" y="4949"/>
                  </a:lnTo>
                  <a:lnTo>
                    <a:pt x="162128" y="2807"/>
                  </a:lnTo>
                  <a:lnTo>
                    <a:pt x="152137" y="1208"/>
                  </a:lnTo>
                  <a:lnTo>
                    <a:pt x="141330" y="200"/>
                  </a:lnTo>
                  <a:lnTo>
                    <a:pt x="130166" y="0"/>
                  </a:lnTo>
                  <a:lnTo>
                    <a:pt x="118961" y="656"/>
                  </a:lnTo>
                  <a:lnTo>
                    <a:pt x="107849" y="2067"/>
                  </a:lnTo>
                  <a:lnTo>
                    <a:pt x="96865" y="4079"/>
                  </a:lnTo>
                  <a:lnTo>
                    <a:pt x="86004" y="6547"/>
                  </a:lnTo>
                  <a:lnTo>
                    <a:pt x="75407" y="9507"/>
                  </a:lnTo>
                  <a:lnTo>
                    <a:pt x="65357" y="13172"/>
                  </a:lnTo>
                  <a:lnTo>
                    <a:pt x="55965" y="17600"/>
                  </a:lnTo>
                  <a:lnTo>
                    <a:pt x="47183" y="22709"/>
                  </a:lnTo>
                  <a:lnTo>
                    <a:pt x="38897" y="28363"/>
                  </a:lnTo>
                  <a:lnTo>
                    <a:pt x="30992" y="34435"/>
                  </a:lnTo>
                  <a:lnTo>
                    <a:pt x="23530" y="41140"/>
                  </a:lnTo>
                  <a:lnTo>
                    <a:pt x="16738" y="49005"/>
                  </a:lnTo>
                  <a:lnTo>
                    <a:pt x="10695" y="58220"/>
                  </a:lnTo>
                  <a:lnTo>
                    <a:pt x="5653" y="68511"/>
                  </a:lnTo>
                  <a:lnTo>
                    <a:pt x="2097" y="79335"/>
                  </a:lnTo>
                  <a:lnTo>
                    <a:pt x="163" y="90310"/>
                  </a:lnTo>
                  <a:lnTo>
                    <a:pt x="0" y="100932"/>
                  </a:lnTo>
                  <a:lnTo>
                    <a:pt x="1935" y="110525"/>
                  </a:lnTo>
                  <a:lnTo>
                    <a:pt x="5947" y="118817"/>
                  </a:lnTo>
                  <a:lnTo>
                    <a:pt x="11894" y="125722"/>
                  </a:lnTo>
                  <a:lnTo>
                    <a:pt x="19698" y="131151"/>
                  </a:lnTo>
                  <a:lnTo>
                    <a:pt x="29130" y="135213"/>
                  </a:lnTo>
                  <a:lnTo>
                    <a:pt x="39868" y="138147"/>
                  </a:lnTo>
                  <a:lnTo>
                    <a:pt x="51590" y="140216"/>
                  </a:lnTo>
                  <a:lnTo>
                    <a:pt x="64023" y="141656"/>
                  </a:lnTo>
                  <a:lnTo>
                    <a:pt x="76793" y="142813"/>
                  </a:lnTo>
                  <a:lnTo>
                    <a:pt x="89439" y="144132"/>
                  </a:lnTo>
                  <a:lnTo>
                    <a:pt x="101721" y="145843"/>
                  </a:lnTo>
                  <a:lnTo>
                    <a:pt x="113595" y="148147"/>
                  </a:lnTo>
                  <a:lnTo>
                    <a:pt x="125109" y="151297"/>
                  </a:lnTo>
                  <a:lnTo>
                    <a:pt x="136338" y="155344"/>
                  </a:lnTo>
                  <a:lnTo>
                    <a:pt x="147356" y="160180"/>
                  </a:lnTo>
                  <a:lnTo>
                    <a:pt x="158221" y="165643"/>
                  </a:lnTo>
                  <a:lnTo>
                    <a:pt x="168975" y="171579"/>
                  </a:lnTo>
                  <a:lnTo>
                    <a:pt x="179487" y="178021"/>
                  </a:lnTo>
                  <a:lnTo>
                    <a:pt x="189472" y="185176"/>
                  </a:lnTo>
                  <a:lnTo>
                    <a:pt x="198814" y="193105"/>
                  </a:lnTo>
                  <a:lnTo>
                    <a:pt x="207391" y="201888"/>
                  </a:lnTo>
                  <a:lnTo>
                    <a:pt x="215007" y="211694"/>
                  </a:lnTo>
                  <a:lnTo>
                    <a:pt x="221638" y="222516"/>
                  </a:lnTo>
                  <a:lnTo>
                    <a:pt x="227091" y="234208"/>
                  </a:lnTo>
                  <a:lnTo>
                    <a:pt x="230932" y="246581"/>
                  </a:lnTo>
                  <a:lnTo>
                    <a:pt x="233070" y="259453"/>
                  </a:lnTo>
                  <a:lnTo>
                    <a:pt x="233710" y="272520"/>
                  </a:lnTo>
                  <a:lnTo>
                    <a:pt x="233159" y="285365"/>
                  </a:lnTo>
                  <a:lnTo>
                    <a:pt x="231705" y="297776"/>
                  </a:lnTo>
                  <a:lnTo>
                    <a:pt x="229103" y="309567"/>
                  </a:lnTo>
                  <a:lnTo>
                    <a:pt x="224623" y="320492"/>
                  </a:lnTo>
                  <a:lnTo>
                    <a:pt x="218015" y="330504"/>
                  </a:lnTo>
                  <a:lnTo>
                    <a:pt x="209475" y="339550"/>
                  </a:lnTo>
                  <a:lnTo>
                    <a:pt x="199377" y="347489"/>
                  </a:lnTo>
                  <a:lnTo>
                    <a:pt x="188101" y="354345"/>
                  </a:lnTo>
                  <a:lnTo>
                    <a:pt x="175971" y="360120"/>
                  </a:lnTo>
                  <a:lnTo>
                    <a:pt x="163239" y="364710"/>
                  </a:lnTo>
                  <a:lnTo>
                    <a:pt x="150101" y="368170"/>
                  </a:lnTo>
                  <a:lnTo>
                    <a:pt x="137103" y="370686"/>
                  </a:lnTo>
                  <a:lnTo>
                    <a:pt x="123772" y="372739"/>
                  </a:lnTo>
                  <a:lnTo>
                    <a:pt x="107819" y="374511"/>
                  </a:lnTo>
                  <a:lnTo>
                    <a:pt x="85227" y="376313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53388" y="809702"/>
              <a:ext cx="1463463" cy="94564"/>
            </a:xfrm>
            <a:custGeom>
              <a:avLst/>
              <a:gdLst/>
              <a:ahLst/>
              <a:cxnLst/>
              <a:rect l="0" t="0" r="0" b="0"/>
              <a:pathLst>
                <a:path w="1463463" h="94564">
                  <a:moveTo>
                    <a:pt x="1463462" y="992"/>
                  </a:moveTo>
                  <a:lnTo>
                    <a:pt x="1457594" y="9793"/>
                  </a:lnTo>
                  <a:lnTo>
                    <a:pt x="1452030" y="18140"/>
                  </a:lnTo>
                  <a:lnTo>
                    <a:pt x="1446230" y="26834"/>
                  </a:lnTo>
                  <a:lnTo>
                    <a:pt x="1440149" y="35782"/>
                  </a:lnTo>
                  <a:lnTo>
                    <a:pt x="1433820" y="44629"/>
                  </a:lnTo>
                  <a:lnTo>
                    <a:pt x="1427278" y="53158"/>
                  </a:lnTo>
                  <a:lnTo>
                    <a:pt x="1420084" y="61001"/>
                  </a:lnTo>
                  <a:lnTo>
                    <a:pt x="1411356" y="67582"/>
                  </a:lnTo>
                  <a:lnTo>
                    <a:pt x="1400748" y="72701"/>
                  </a:lnTo>
                  <a:lnTo>
                    <a:pt x="1388708" y="76323"/>
                  </a:lnTo>
                  <a:lnTo>
                    <a:pt x="1376170" y="78395"/>
                  </a:lnTo>
                  <a:lnTo>
                    <a:pt x="1363739" y="79045"/>
                  </a:lnTo>
                  <a:lnTo>
                    <a:pt x="1351649" y="78365"/>
                  </a:lnTo>
                  <a:lnTo>
                    <a:pt x="1339932" y="76322"/>
                  </a:lnTo>
                  <a:lnTo>
                    <a:pt x="1328533" y="73026"/>
                  </a:lnTo>
                  <a:lnTo>
                    <a:pt x="1317218" y="68696"/>
                  </a:lnTo>
                  <a:lnTo>
                    <a:pt x="1305615" y="63573"/>
                  </a:lnTo>
                  <a:lnTo>
                    <a:pt x="1293539" y="57871"/>
                  </a:lnTo>
                  <a:lnTo>
                    <a:pt x="1280986" y="51754"/>
                  </a:lnTo>
                  <a:lnTo>
                    <a:pt x="1268025" y="45350"/>
                  </a:lnTo>
                  <a:lnTo>
                    <a:pt x="1254749" y="38756"/>
                  </a:lnTo>
                  <a:lnTo>
                    <a:pt x="1241241" y="32363"/>
                  </a:lnTo>
                  <a:lnTo>
                    <a:pt x="1227566" y="26829"/>
                  </a:lnTo>
                  <a:lnTo>
                    <a:pt x="1213776" y="22442"/>
                  </a:lnTo>
                  <a:lnTo>
                    <a:pt x="1199906" y="19159"/>
                  </a:lnTo>
                  <a:lnTo>
                    <a:pt x="1185981" y="16790"/>
                  </a:lnTo>
                  <a:lnTo>
                    <a:pt x="1172024" y="15130"/>
                  </a:lnTo>
                  <a:lnTo>
                    <a:pt x="1158209" y="14318"/>
                  </a:lnTo>
                  <a:lnTo>
                    <a:pt x="1144854" y="14822"/>
                  </a:lnTo>
                  <a:lnTo>
                    <a:pt x="1132097" y="16793"/>
                  </a:lnTo>
                  <a:lnTo>
                    <a:pt x="1120072" y="20252"/>
                  </a:lnTo>
                  <a:lnTo>
                    <a:pt x="1108989" y="25248"/>
                  </a:lnTo>
                  <a:lnTo>
                    <a:pt x="1098867" y="31643"/>
                  </a:lnTo>
                  <a:lnTo>
                    <a:pt x="1089577" y="39021"/>
                  </a:lnTo>
                  <a:lnTo>
                    <a:pt x="1080943" y="46804"/>
                  </a:lnTo>
                  <a:lnTo>
                    <a:pt x="1072788" y="54626"/>
                  </a:lnTo>
                  <a:lnTo>
                    <a:pt x="1064648" y="62332"/>
                  </a:lnTo>
                  <a:lnTo>
                    <a:pt x="1055803" y="69886"/>
                  </a:lnTo>
                  <a:lnTo>
                    <a:pt x="1045914" y="77286"/>
                  </a:lnTo>
                  <a:lnTo>
                    <a:pt x="1034828" y="84069"/>
                  </a:lnTo>
                  <a:lnTo>
                    <a:pt x="1022405" y="89340"/>
                  </a:lnTo>
                  <a:lnTo>
                    <a:pt x="1008716" y="92735"/>
                  </a:lnTo>
                  <a:lnTo>
                    <a:pt x="994135" y="94371"/>
                  </a:lnTo>
                  <a:lnTo>
                    <a:pt x="979210" y="94563"/>
                  </a:lnTo>
                  <a:lnTo>
                    <a:pt x="964286" y="93648"/>
                  </a:lnTo>
                  <a:lnTo>
                    <a:pt x="949506" y="91595"/>
                  </a:lnTo>
                  <a:lnTo>
                    <a:pt x="934896" y="88023"/>
                  </a:lnTo>
                  <a:lnTo>
                    <a:pt x="920440" y="82846"/>
                  </a:lnTo>
                  <a:lnTo>
                    <a:pt x="906103" y="76253"/>
                  </a:lnTo>
                  <a:lnTo>
                    <a:pt x="891857" y="68533"/>
                  </a:lnTo>
                  <a:lnTo>
                    <a:pt x="877676" y="59972"/>
                  </a:lnTo>
                  <a:lnTo>
                    <a:pt x="863540" y="50971"/>
                  </a:lnTo>
                  <a:lnTo>
                    <a:pt x="849435" y="42016"/>
                  </a:lnTo>
                  <a:lnTo>
                    <a:pt x="835353" y="33373"/>
                  </a:lnTo>
                  <a:lnTo>
                    <a:pt x="821284" y="25267"/>
                  </a:lnTo>
                  <a:lnTo>
                    <a:pt x="807226" y="17969"/>
                  </a:lnTo>
                  <a:lnTo>
                    <a:pt x="793175" y="11550"/>
                  </a:lnTo>
                  <a:lnTo>
                    <a:pt x="779128" y="6239"/>
                  </a:lnTo>
                  <a:lnTo>
                    <a:pt x="765084" y="2494"/>
                  </a:lnTo>
                  <a:lnTo>
                    <a:pt x="751050" y="424"/>
                  </a:lnTo>
                  <a:lnTo>
                    <a:pt x="737356" y="0"/>
                  </a:lnTo>
                  <a:lnTo>
                    <a:pt x="724612" y="1227"/>
                  </a:lnTo>
                  <a:lnTo>
                    <a:pt x="713075" y="3940"/>
                  </a:lnTo>
                  <a:lnTo>
                    <a:pt x="702514" y="7861"/>
                  </a:lnTo>
                  <a:lnTo>
                    <a:pt x="692421" y="12702"/>
                  </a:lnTo>
                  <a:lnTo>
                    <a:pt x="682441" y="18212"/>
                  </a:lnTo>
                  <a:lnTo>
                    <a:pt x="672414" y="24197"/>
                  </a:lnTo>
                  <a:lnTo>
                    <a:pt x="662288" y="30513"/>
                  </a:lnTo>
                  <a:lnTo>
                    <a:pt x="652058" y="37052"/>
                  </a:lnTo>
                  <a:lnTo>
                    <a:pt x="641575" y="43578"/>
                  </a:lnTo>
                  <a:lnTo>
                    <a:pt x="630552" y="49734"/>
                  </a:lnTo>
                  <a:lnTo>
                    <a:pt x="618882" y="55356"/>
                  </a:lnTo>
                  <a:lnTo>
                    <a:pt x="606774" y="60453"/>
                  </a:lnTo>
                  <a:lnTo>
                    <a:pt x="594647" y="65110"/>
                  </a:lnTo>
                  <a:lnTo>
                    <a:pt x="582745" y="69421"/>
                  </a:lnTo>
                  <a:lnTo>
                    <a:pt x="570973" y="73147"/>
                  </a:lnTo>
                  <a:lnTo>
                    <a:pt x="559004" y="75746"/>
                  </a:lnTo>
                  <a:lnTo>
                    <a:pt x="546650" y="77012"/>
                  </a:lnTo>
                  <a:lnTo>
                    <a:pt x="533725" y="77048"/>
                  </a:lnTo>
                  <a:lnTo>
                    <a:pt x="519976" y="76084"/>
                  </a:lnTo>
                  <a:lnTo>
                    <a:pt x="505360" y="74362"/>
                  </a:lnTo>
                  <a:lnTo>
                    <a:pt x="490305" y="72089"/>
                  </a:lnTo>
                  <a:lnTo>
                    <a:pt x="475586" y="69425"/>
                  </a:lnTo>
                  <a:lnTo>
                    <a:pt x="461616" y="66491"/>
                  </a:lnTo>
                  <a:lnTo>
                    <a:pt x="448458" y="63370"/>
                  </a:lnTo>
                  <a:lnTo>
                    <a:pt x="436008" y="60122"/>
                  </a:lnTo>
                  <a:lnTo>
                    <a:pt x="424105" y="56788"/>
                  </a:lnTo>
                  <a:lnTo>
                    <a:pt x="412280" y="53397"/>
                  </a:lnTo>
                  <a:lnTo>
                    <a:pt x="399800" y="49966"/>
                  </a:lnTo>
                  <a:lnTo>
                    <a:pt x="386314" y="46514"/>
                  </a:lnTo>
                  <a:lnTo>
                    <a:pt x="371659" y="43212"/>
                  </a:lnTo>
                  <a:lnTo>
                    <a:pt x="355685" y="40375"/>
                  </a:lnTo>
                  <a:lnTo>
                    <a:pt x="338464" y="38134"/>
                  </a:lnTo>
                  <a:lnTo>
                    <a:pt x="320527" y="36461"/>
                  </a:lnTo>
                  <a:lnTo>
                    <a:pt x="302728" y="35255"/>
                  </a:lnTo>
                  <a:lnTo>
                    <a:pt x="285535" y="34415"/>
                  </a:lnTo>
                  <a:lnTo>
                    <a:pt x="268893" y="34173"/>
                  </a:lnTo>
                  <a:lnTo>
                    <a:pt x="252418" y="35066"/>
                  </a:lnTo>
                  <a:lnTo>
                    <a:pt x="235855" y="37290"/>
                  </a:lnTo>
                  <a:lnTo>
                    <a:pt x="219274" y="40410"/>
                  </a:lnTo>
                  <a:lnTo>
                    <a:pt x="202973" y="43581"/>
                  </a:lnTo>
                  <a:lnTo>
                    <a:pt x="187108" y="46307"/>
                  </a:lnTo>
                  <a:lnTo>
                    <a:pt x="171520" y="48610"/>
                  </a:lnTo>
                  <a:lnTo>
                    <a:pt x="155833" y="50836"/>
                  </a:lnTo>
                  <a:lnTo>
                    <a:pt x="139835" y="53216"/>
                  </a:lnTo>
                  <a:lnTo>
                    <a:pt x="123479" y="55662"/>
                  </a:lnTo>
                  <a:lnTo>
                    <a:pt x="106808" y="57858"/>
                  </a:lnTo>
                  <a:lnTo>
                    <a:pt x="89897" y="59635"/>
                  </a:lnTo>
                  <a:lnTo>
                    <a:pt x="73186" y="60986"/>
                  </a:lnTo>
                  <a:lnTo>
                    <a:pt x="55606" y="62114"/>
                  </a:lnTo>
                  <a:lnTo>
                    <a:pt x="33379" y="63116"/>
                  </a:lnTo>
                  <a:lnTo>
                    <a:pt x="0" y="64163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89512" y="1219034"/>
            <a:ext cx="2600540" cy="550505"/>
            <a:chOff x="189512" y="1219034"/>
            <a:chExt cx="2600540" cy="550505"/>
          </a:xfrm>
        </p:grpSpPr>
        <p:sp>
          <p:nvSpPr>
            <p:cNvPr id="10" name="Freeform 9"/>
            <p:cNvSpPr/>
            <p:nvPr/>
          </p:nvSpPr>
          <p:spPr>
            <a:xfrm>
              <a:off x="189512" y="1284476"/>
              <a:ext cx="221100" cy="373336"/>
            </a:xfrm>
            <a:custGeom>
              <a:avLst/>
              <a:gdLst/>
              <a:ahLst/>
              <a:cxnLst/>
              <a:rect l="0" t="0" r="0" b="0"/>
              <a:pathLst>
                <a:path w="221100" h="37333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0" y="112977"/>
                  </a:lnTo>
                  <a:lnTo>
                    <a:pt x="0" y="126969"/>
                  </a:lnTo>
                  <a:lnTo>
                    <a:pt x="0" y="141507"/>
                  </a:lnTo>
                  <a:lnTo>
                    <a:pt x="0" y="156694"/>
                  </a:lnTo>
                  <a:lnTo>
                    <a:pt x="0" y="172318"/>
                  </a:lnTo>
                  <a:lnTo>
                    <a:pt x="0" y="187960"/>
                  </a:lnTo>
                  <a:lnTo>
                    <a:pt x="0" y="203370"/>
                  </a:lnTo>
                  <a:lnTo>
                    <a:pt x="0" y="218481"/>
                  </a:lnTo>
                  <a:lnTo>
                    <a:pt x="0" y="233314"/>
                  </a:lnTo>
                  <a:lnTo>
                    <a:pt x="0" y="247921"/>
                  </a:lnTo>
                  <a:lnTo>
                    <a:pt x="0" y="262358"/>
                  </a:lnTo>
                  <a:lnTo>
                    <a:pt x="0" y="276672"/>
                  </a:lnTo>
                  <a:lnTo>
                    <a:pt x="0" y="290898"/>
                  </a:lnTo>
                  <a:lnTo>
                    <a:pt x="0" y="305064"/>
                  </a:lnTo>
                  <a:lnTo>
                    <a:pt x="0" y="319188"/>
                  </a:lnTo>
                  <a:lnTo>
                    <a:pt x="14" y="333262"/>
                  </a:lnTo>
                  <a:lnTo>
                    <a:pt x="533" y="346475"/>
                  </a:lnTo>
                  <a:lnTo>
                    <a:pt x="2478" y="357298"/>
                  </a:lnTo>
                  <a:lnTo>
                    <a:pt x="6237" y="365087"/>
                  </a:lnTo>
                  <a:lnTo>
                    <a:pt x="11714" y="370009"/>
                  </a:lnTo>
                  <a:lnTo>
                    <a:pt x="18603" y="372572"/>
                  </a:lnTo>
                  <a:lnTo>
                    <a:pt x="26571" y="373335"/>
                  </a:lnTo>
                  <a:lnTo>
                    <a:pt x="35326" y="372785"/>
                  </a:lnTo>
                  <a:lnTo>
                    <a:pt x="44640" y="371303"/>
                  </a:lnTo>
                  <a:lnTo>
                    <a:pt x="54351" y="369177"/>
                  </a:lnTo>
                  <a:lnTo>
                    <a:pt x="64667" y="366772"/>
                  </a:lnTo>
                  <a:lnTo>
                    <a:pt x="76115" y="364539"/>
                  </a:lnTo>
                  <a:lnTo>
                    <a:pt x="88893" y="362705"/>
                  </a:lnTo>
                  <a:lnTo>
                    <a:pt x="102730" y="361303"/>
                  </a:lnTo>
                  <a:lnTo>
                    <a:pt x="117090" y="360280"/>
                  </a:lnTo>
                  <a:lnTo>
                    <a:pt x="131597" y="359553"/>
                  </a:lnTo>
                  <a:lnTo>
                    <a:pt x="146050" y="359045"/>
                  </a:lnTo>
                  <a:lnTo>
                    <a:pt x="162072" y="358641"/>
                  </a:lnTo>
                  <a:lnTo>
                    <a:pt x="184420" y="358303"/>
                  </a:lnTo>
                  <a:lnTo>
                    <a:pt x="221099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8237" y="1497428"/>
              <a:ext cx="205587" cy="143300"/>
            </a:xfrm>
            <a:custGeom>
              <a:avLst/>
              <a:gdLst/>
              <a:ahLst/>
              <a:cxnLst/>
              <a:rect l="0" t="0" r="0" b="0"/>
              <a:pathLst>
                <a:path w="205587" h="143300">
                  <a:moveTo>
                    <a:pt x="100301" y="50261"/>
                  </a:moveTo>
                  <a:lnTo>
                    <a:pt x="97301" y="38660"/>
                  </a:lnTo>
                  <a:lnTo>
                    <a:pt x="93878" y="28811"/>
                  </a:lnTo>
                  <a:lnTo>
                    <a:pt x="89677" y="19819"/>
                  </a:lnTo>
                  <a:lnTo>
                    <a:pt x="84605" y="11896"/>
                  </a:lnTo>
                  <a:lnTo>
                    <a:pt x="78475" y="5814"/>
                  </a:lnTo>
                  <a:lnTo>
                    <a:pt x="71291" y="1855"/>
                  </a:lnTo>
                  <a:lnTo>
                    <a:pt x="63204" y="0"/>
                  </a:lnTo>
                  <a:lnTo>
                    <a:pt x="54409" y="187"/>
                  </a:lnTo>
                  <a:lnTo>
                    <a:pt x="45098" y="2169"/>
                  </a:lnTo>
                  <a:lnTo>
                    <a:pt x="35747" y="5751"/>
                  </a:lnTo>
                  <a:lnTo>
                    <a:pt x="27082" y="10888"/>
                  </a:lnTo>
                  <a:lnTo>
                    <a:pt x="19449" y="17416"/>
                  </a:lnTo>
                  <a:lnTo>
                    <a:pt x="13004" y="25237"/>
                  </a:lnTo>
                  <a:lnTo>
                    <a:pt x="7891" y="34389"/>
                  </a:lnTo>
                  <a:lnTo>
                    <a:pt x="4049" y="44764"/>
                  </a:lnTo>
                  <a:lnTo>
                    <a:pt x="1434" y="55984"/>
                  </a:lnTo>
                  <a:lnTo>
                    <a:pt x="112" y="67508"/>
                  </a:lnTo>
                  <a:lnTo>
                    <a:pt x="0" y="78993"/>
                  </a:lnTo>
                  <a:lnTo>
                    <a:pt x="1058" y="90144"/>
                  </a:lnTo>
                  <a:lnTo>
                    <a:pt x="3363" y="100632"/>
                  </a:lnTo>
                  <a:lnTo>
                    <a:pt x="6843" y="110347"/>
                  </a:lnTo>
                  <a:lnTo>
                    <a:pt x="11468" y="119192"/>
                  </a:lnTo>
                  <a:lnTo>
                    <a:pt x="17321" y="126995"/>
                  </a:lnTo>
                  <a:lnTo>
                    <a:pt x="24328" y="133752"/>
                  </a:lnTo>
                  <a:lnTo>
                    <a:pt x="32134" y="139121"/>
                  </a:lnTo>
                  <a:lnTo>
                    <a:pt x="40211" y="142373"/>
                  </a:lnTo>
                  <a:lnTo>
                    <a:pt x="48234" y="143299"/>
                  </a:lnTo>
                  <a:lnTo>
                    <a:pt x="56077" y="142141"/>
                  </a:lnTo>
                  <a:lnTo>
                    <a:pt x="63723" y="139313"/>
                  </a:lnTo>
                  <a:lnTo>
                    <a:pt x="71199" y="135224"/>
                  </a:lnTo>
                  <a:lnTo>
                    <a:pt x="78541" y="130058"/>
                  </a:lnTo>
                  <a:lnTo>
                    <a:pt x="85786" y="123775"/>
                  </a:lnTo>
                  <a:lnTo>
                    <a:pt x="92955" y="116443"/>
                  </a:lnTo>
                  <a:lnTo>
                    <a:pt x="99906" y="108233"/>
                  </a:lnTo>
                  <a:lnTo>
                    <a:pt x="106349" y="99345"/>
                  </a:lnTo>
                  <a:lnTo>
                    <a:pt x="112178" y="90002"/>
                  </a:lnTo>
                  <a:lnTo>
                    <a:pt x="117965" y="81946"/>
                  </a:lnTo>
                  <a:lnTo>
                    <a:pt x="123922" y="78024"/>
                  </a:lnTo>
                  <a:lnTo>
                    <a:pt x="129216" y="78724"/>
                  </a:lnTo>
                  <a:lnTo>
                    <a:pt x="133820" y="82897"/>
                  </a:lnTo>
                  <a:lnTo>
                    <a:pt x="137978" y="89349"/>
                  </a:lnTo>
                  <a:lnTo>
                    <a:pt x="142205" y="96921"/>
                  </a:lnTo>
                  <a:lnTo>
                    <a:pt x="147229" y="104465"/>
                  </a:lnTo>
                  <a:lnTo>
                    <a:pt x="153371" y="111385"/>
                  </a:lnTo>
                  <a:lnTo>
                    <a:pt x="160526" y="117390"/>
                  </a:lnTo>
                  <a:lnTo>
                    <a:pt x="169265" y="122859"/>
                  </a:lnTo>
                  <a:lnTo>
                    <a:pt x="182597" y="128266"/>
                  </a:lnTo>
                  <a:lnTo>
                    <a:pt x="205586" y="1344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15937" y="1337119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5" y="74414"/>
                  </a:lnTo>
                  <a:lnTo>
                    <a:pt x="178" y="89418"/>
                  </a:lnTo>
                  <a:lnTo>
                    <a:pt x="826" y="104632"/>
                  </a:lnTo>
                  <a:lnTo>
                    <a:pt x="2070" y="119750"/>
                  </a:lnTo>
                  <a:lnTo>
                    <a:pt x="3550" y="134661"/>
                  </a:lnTo>
                  <a:lnTo>
                    <a:pt x="4550" y="149360"/>
                  </a:lnTo>
                  <a:lnTo>
                    <a:pt x="4709" y="163871"/>
                  </a:lnTo>
                  <a:lnTo>
                    <a:pt x="4321" y="178075"/>
                  </a:lnTo>
                  <a:lnTo>
                    <a:pt x="4130" y="191699"/>
                  </a:lnTo>
                  <a:lnTo>
                    <a:pt x="4554" y="204650"/>
                  </a:lnTo>
                  <a:lnTo>
                    <a:pt x="5518" y="217145"/>
                  </a:lnTo>
                  <a:lnTo>
                    <a:pt x="6638" y="229609"/>
                  </a:lnTo>
                  <a:lnTo>
                    <a:pt x="7659" y="242271"/>
                  </a:lnTo>
                  <a:lnTo>
                    <a:pt x="8680" y="254404"/>
                  </a:lnTo>
                  <a:lnTo>
                    <a:pt x="10287" y="265500"/>
                  </a:lnTo>
                  <a:lnTo>
                    <a:pt x="13735" y="275421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62503" y="1410818"/>
              <a:ext cx="100834" cy="210571"/>
            </a:xfrm>
            <a:custGeom>
              <a:avLst/>
              <a:gdLst/>
              <a:ahLst/>
              <a:cxnLst/>
              <a:rect l="0" t="0" r="0" b="0"/>
              <a:pathLst>
                <a:path w="100834" h="210571">
                  <a:moveTo>
                    <a:pt x="100833" y="0"/>
                  </a:moveTo>
                  <a:lnTo>
                    <a:pt x="94899" y="5868"/>
                  </a:lnTo>
                  <a:lnTo>
                    <a:pt x="88694" y="11432"/>
                  </a:lnTo>
                  <a:lnTo>
                    <a:pt x="81598" y="17231"/>
                  </a:lnTo>
                  <a:lnTo>
                    <a:pt x="73658" y="23312"/>
                  </a:lnTo>
                  <a:lnTo>
                    <a:pt x="65012" y="29642"/>
                  </a:lnTo>
                  <a:lnTo>
                    <a:pt x="55817" y="36165"/>
                  </a:lnTo>
                  <a:lnTo>
                    <a:pt x="46217" y="42669"/>
                  </a:lnTo>
                  <a:lnTo>
                    <a:pt x="36328" y="48803"/>
                  </a:lnTo>
                  <a:lnTo>
                    <a:pt x="26253" y="54416"/>
                  </a:lnTo>
                  <a:lnTo>
                    <a:pt x="16711" y="59846"/>
                  </a:lnTo>
                  <a:lnTo>
                    <a:pt x="8975" y="65791"/>
                  </a:lnTo>
                  <a:lnTo>
                    <a:pt x="3598" y="72606"/>
                  </a:lnTo>
                  <a:lnTo>
                    <a:pt x="634" y="80152"/>
                  </a:lnTo>
                  <a:lnTo>
                    <a:pt x="0" y="87989"/>
                  </a:lnTo>
                  <a:lnTo>
                    <a:pt x="1389" y="95822"/>
                  </a:lnTo>
                  <a:lnTo>
                    <a:pt x="4386" y="103692"/>
                  </a:lnTo>
                  <a:lnTo>
                    <a:pt x="8590" y="111881"/>
                  </a:lnTo>
                  <a:lnTo>
                    <a:pt x="13666" y="120531"/>
                  </a:lnTo>
                  <a:lnTo>
                    <a:pt x="19357" y="129475"/>
                  </a:lnTo>
                  <a:lnTo>
                    <a:pt x="25474" y="138332"/>
                  </a:lnTo>
                  <a:lnTo>
                    <a:pt x="31884" y="146885"/>
                  </a:lnTo>
                  <a:lnTo>
                    <a:pt x="38493" y="155086"/>
                  </a:lnTo>
                  <a:lnTo>
                    <a:pt x="45237" y="162973"/>
                  </a:lnTo>
                  <a:lnTo>
                    <a:pt x="52063" y="170606"/>
                  </a:lnTo>
                  <a:lnTo>
                    <a:pt x="58637" y="177939"/>
                  </a:lnTo>
                  <a:lnTo>
                    <a:pt x="64991" y="185636"/>
                  </a:lnTo>
                  <a:lnTo>
                    <a:pt x="71681" y="195493"/>
                  </a:lnTo>
                  <a:lnTo>
                    <a:pt x="7977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63336" y="1441860"/>
              <a:ext cx="136872" cy="179687"/>
            </a:xfrm>
            <a:custGeom>
              <a:avLst/>
              <a:gdLst/>
              <a:ahLst/>
              <a:cxnLst/>
              <a:rect l="0" t="0" r="0" b="0"/>
              <a:pathLst>
                <a:path w="136872" h="179687">
                  <a:moveTo>
                    <a:pt x="0" y="95300"/>
                  </a:moveTo>
                  <a:lnTo>
                    <a:pt x="8802" y="92366"/>
                  </a:lnTo>
                  <a:lnTo>
                    <a:pt x="17148" y="89584"/>
                  </a:lnTo>
                  <a:lnTo>
                    <a:pt x="25847" y="86685"/>
                  </a:lnTo>
                  <a:lnTo>
                    <a:pt x="34968" y="83644"/>
                  </a:lnTo>
                  <a:lnTo>
                    <a:pt x="44463" y="80479"/>
                  </a:lnTo>
                  <a:lnTo>
                    <a:pt x="54255" y="77215"/>
                  </a:lnTo>
                  <a:lnTo>
                    <a:pt x="64269" y="73877"/>
                  </a:lnTo>
                  <a:lnTo>
                    <a:pt x="74443" y="70486"/>
                  </a:lnTo>
                  <a:lnTo>
                    <a:pt x="84725" y="67053"/>
                  </a:lnTo>
                  <a:lnTo>
                    <a:pt x="94916" y="63425"/>
                  </a:lnTo>
                  <a:lnTo>
                    <a:pt x="104685" y="59304"/>
                  </a:lnTo>
                  <a:lnTo>
                    <a:pt x="113868" y="54562"/>
                  </a:lnTo>
                  <a:lnTo>
                    <a:pt x="121829" y="49071"/>
                  </a:lnTo>
                  <a:lnTo>
                    <a:pt x="127435" y="42627"/>
                  </a:lnTo>
                  <a:lnTo>
                    <a:pt x="130267" y="35225"/>
                  </a:lnTo>
                  <a:lnTo>
                    <a:pt x="130387" y="27323"/>
                  </a:lnTo>
                  <a:lnTo>
                    <a:pt x="127967" y="19712"/>
                  </a:lnTo>
                  <a:lnTo>
                    <a:pt x="123373" y="12830"/>
                  </a:lnTo>
                  <a:lnTo>
                    <a:pt x="116902" y="7077"/>
                  </a:lnTo>
                  <a:lnTo>
                    <a:pt x="108681" y="2970"/>
                  </a:lnTo>
                  <a:lnTo>
                    <a:pt x="98945" y="625"/>
                  </a:lnTo>
                  <a:lnTo>
                    <a:pt x="88328" y="0"/>
                  </a:lnTo>
                  <a:lnTo>
                    <a:pt x="77744" y="1086"/>
                  </a:lnTo>
                  <a:lnTo>
                    <a:pt x="67703" y="3700"/>
                  </a:lnTo>
                  <a:lnTo>
                    <a:pt x="58336" y="7554"/>
                  </a:lnTo>
                  <a:lnTo>
                    <a:pt x="49584" y="12348"/>
                  </a:lnTo>
                  <a:lnTo>
                    <a:pt x="41331" y="17832"/>
                  </a:lnTo>
                  <a:lnTo>
                    <a:pt x="33617" y="23969"/>
                  </a:lnTo>
                  <a:lnTo>
                    <a:pt x="26648" y="30919"/>
                  </a:lnTo>
                  <a:lnTo>
                    <a:pt x="20478" y="38712"/>
                  </a:lnTo>
                  <a:lnTo>
                    <a:pt x="15180" y="47402"/>
                  </a:lnTo>
                  <a:lnTo>
                    <a:pt x="10918" y="57147"/>
                  </a:lnTo>
                  <a:lnTo>
                    <a:pt x="7692" y="67923"/>
                  </a:lnTo>
                  <a:lnTo>
                    <a:pt x="5678" y="79415"/>
                  </a:lnTo>
                  <a:lnTo>
                    <a:pt x="5299" y="91121"/>
                  </a:lnTo>
                  <a:lnTo>
                    <a:pt x="6639" y="102733"/>
                  </a:lnTo>
                  <a:lnTo>
                    <a:pt x="9487" y="114139"/>
                  </a:lnTo>
                  <a:lnTo>
                    <a:pt x="13533" y="125330"/>
                  </a:lnTo>
                  <a:lnTo>
                    <a:pt x="18478" y="136330"/>
                  </a:lnTo>
                  <a:lnTo>
                    <a:pt x="24238" y="146853"/>
                  </a:lnTo>
                  <a:lnTo>
                    <a:pt x="30926" y="156321"/>
                  </a:lnTo>
                  <a:lnTo>
                    <a:pt x="38535" y="164495"/>
                  </a:lnTo>
                  <a:lnTo>
                    <a:pt x="46931" y="171137"/>
                  </a:lnTo>
                  <a:lnTo>
                    <a:pt x="55945" y="175851"/>
                  </a:lnTo>
                  <a:lnTo>
                    <a:pt x="65418" y="178611"/>
                  </a:lnTo>
                  <a:lnTo>
                    <a:pt x="75220" y="179686"/>
                  </a:lnTo>
                  <a:lnTo>
                    <a:pt x="85252" y="179435"/>
                  </a:lnTo>
                  <a:lnTo>
                    <a:pt x="95431" y="178203"/>
                  </a:lnTo>
                  <a:lnTo>
                    <a:pt x="105251" y="176422"/>
                  </a:lnTo>
                  <a:lnTo>
                    <a:pt x="114748" y="174437"/>
                  </a:lnTo>
                  <a:lnTo>
                    <a:pt x="124756" y="172081"/>
                  </a:lnTo>
                  <a:lnTo>
                    <a:pt x="136871" y="1690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11464" y="1219034"/>
              <a:ext cx="233255" cy="435174"/>
            </a:xfrm>
            <a:custGeom>
              <a:avLst/>
              <a:gdLst/>
              <a:ahLst/>
              <a:cxnLst/>
              <a:rect l="0" t="0" r="0" b="0"/>
              <a:pathLst>
                <a:path w="233255" h="435174">
                  <a:moveTo>
                    <a:pt x="204639" y="65442"/>
                  </a:moveTo>
                  <a:lnTo>
                    <a:pt x="201638" y="56708"/>
                  </a:lnTo>
                  <a:lnTo>
                    <a:pt x="198216" y="49001"/>
                  </a:lnTo>
                  <a:lnTo>
                    <a:pt x="194011" y="41604"/>
                  </a:lnTo>
                  <a:lnTo>
                    <a:pt x="188765" y="34516"/>
                  </a:lnTo>
                  <a:lnTo>
                    <a:pt x="181987" y="27985"/>
                  </a:lnTo>
                  <a:lnTo>
                    <a:pt x="173554" y="22113"/>
                  </a:lnTo>
                  <a:lnTo>
                    <a:pt x="163815" y="16848"/>
                  </a:lnTo>
                  <a:lnTo>
                    <a:pt x="153371" y="12078"/>
                  </a:lnTo>
                  <a:lnTo>
                    <a:pt x="142648" y="7692"/>
                  </a:lnTo>
                  <a:lnTo>
                    <a:pt x="131859" y="3916"/>
                  </a:lnTo>
                  <a:lnTo>
                    <a:pt x="121089" y="1284"/>
                  </a:lnTo>
                  <a:lnTo>
                    <a:pt x="110367" y="0"/>
                  </a:lnTo>
                  <a:lnTo>
                    <a:pt x="99693" y="122"/>
                  </a:lnTo>
                  <a:lnTo>
                    <a:pt x="89060" y="1724"/>
                  </a:lnTo>
                  <a:lnTo>
                    <a:pt x="78461" y="4697"/>
                  </a:lnTo>
                  <a:lnTo>
                    <a:pt x="68054" y="8964"/>
                  </a:lnTo>
                  <a:lnTo>
                    <a:pt x="58139" y="14570"/>
                  </a:lnTo>
                  <a:lnTo>
                    <a:pt x="48840" y="21411"/>
                  </a:lnTo>
                  <a:lnTo>
                    <a:pt x="40121" y="29275"/>
                  </a:lnTo>
                  <a:lnTo>
                    <a:pt x="31878" y="37923"/>
                  </a:lnTo>
                  <a:lnTo>
                    <a:pt x="24007" y="47155"/>
                  </a:lnTo>
                  <a:lnTo>
                    <a:pt x="16738" y="57134"/>
                  </a:lnTo>
                  <a:lnTo>
                    <a:pt x="10607" y="68349"/>
                  </a:lnTo>
                  <a:lnTo>
                    <a:pt x="5821" y="80963"/>
                  </a:lnTo>
                  <a:lnTo>
                    <a:pt x="2439" y="94518"/>
                  </a:lnTo>
                  <a:lnTo>
                    <a:pt x="535" y="108156"/>
                  </a:lnTo>
                  <a:lnTo>
                    <a:pt x="0" y="121361"/>
                  </a:lnTo>
                  <a:lnTo>
                    <a:pt x="760" y="133818"/>
                  </a:lnTo>
                  <a:lnTo>
                    <a:pt x="2856" y="145258"/>
                  </a:lnTo>
                  <a:lnTo>
                    <a:pt x="6189" y="155652"/>
                  </a:lnTo>
                  <a:lnTo>
                    <a:pt x="10544" y="165140"/>
                  </a:lnTo>
                  <a:lnTo>
                    <a:pt x="15682" y="173914"/>
                  </a:lnTo>
                  <a:lnTo>
                    <a:pt x="21405" y="182148"/>
                  </a:lnTo>
                  <a:lnTo>
                    <a:pt x="27875" y="189665"/>
                  </a:lnTo>
                  <a:lnTo>
                    <a:pt x="35581" y="195963"/>
                  </a:lnTo>
                  <a:lnTo>
                    <a:pt x="44694" y="200865"/>
                  </a:lnTo>
                  <a:lnTo>
                    <a:pt x="55086" y="204496"/>
                  </a:lnTo>
                  <a:lnTo>
                    <a:pt x="66511" y="207099"/>
                  </a:lnTo>
                  <a:lnTo>
                    <a:pt x="78712" y="208930"/>
                  </a:lnTo>
                  <a:lnTo>
                    <a:pt x="91311" y="210365"/>
                  </a:lnTo>
                  <a:lnTo>
                    <a:pt x="103834" y="211876"/>
                  </a:lnTo>
                  <a:lnTo>
                    <a:pt x="116031" y="213716"/>
                  </a:lnTo>
                  <a:lnTo>
                    <a:pt x="127846" y="215938"/>
                  </a:lnTo>
                  <a:lnTo>
                    <a:pt x="139320" y="218501"/>
                  </a:lnTo>
                  <a:lnTo>
                    <a:pt x="150517" y="221345"/>
                  </a:lnTo>
                  <a:lnTo>
                    <a:pt x="161343" y="224729"/>
                  </a:lnTo>
                  <a:lnTo>
                    <a:pt x="171548" y="229211"/>
                  </a:lnTo>
                  <a:lnTo>
                    <a:pt x="181045" y="235000"/>
                  </a:lnTo>
                  <a:lnTo>
                    <a:pt x="189898" y="241838"/>
                  </a:lnTo>
                  <a:lnTo>
                    <a:pt x="198231" y="249191"/>
                  </a:lnTo>
                  <a:lnTo>
                    <a:pt x="206163" y="256700"/>
                  </a:lnTo>
                  <a:lnTo>
                    <a:pt x="213474" y="264520"/>
                  </a:lnTo>
                  <a:lnTo>
                    <a:pt x="219632" y="273208"/>
                  </a:lnTo>
                  <a:lnTo>
                    <a:pt x="224440" y="283016"/>
                  </a:lnTo>
                  <a:lnTo>
                    <a:pt x="228008" y="293891"/>
                  </a:lnTo>
                  <a:lnTo>
                    <a:pt x="230569" y="305648"/>
                  </a:lnTo>
                  <a:lnTo>
                    <a:pt x="232357" y="318070"/>
                  </a:lnTo>
                  <a:lnTo>
                    <a:pt x="233254" y="330649"/>
                  </a:lnTo>
                  <a:lnTo>
                    <a:pt x="232808" y="342628"/>
                  </a:lnTo>
                  <a:lnTo>
                    <a:pt x="230879" y="353640"/>
                  </a:lnTo>
                  <a:lnTo>
                    <a:pt x="227619" y="363676"/>
                  </a:lnTo>
                  <a:lnTo>
                    <a:pt x="223289" y="372885"/>
                  </a:lnTo>
                  <a:lnTo>
                    <a:pt x="218145" y="381452"/>
                  </a:lnTo>
                  <a:lnTo>
                    <a:pt x="212081" y="389547"/>
                  </a:lnTo>
                  <a:lnTo>
                    <a:pt x="204654" y="397305"/>
                  </a:lnTo>
                  <a:lnTo>
                    <a:pt x="195733" y="404822"/>
                  </a:lnTo>
                  <a:lnTo>
                    <a:pt x="185470" y="412009"/>
                  </a:lnTo>
                  <a:lnTo>
                    <a:pt x="174133" y="418609"/>
                  </a:lnTo>
                  <a:lnTo>
                    <a:pt x="161991" y="424520"/>
                  </a:lnTo>
                  <a:lnTo>
                    <a:pt x="149431" y="429471"/>
                  </a:lnTo>
                  <a:lnTo>
                    <a:pt x="136934" y="432967"/>
                  </a:lnTo>
                  <a:lnTo>
                    <a:pt x="124760" y="434865"/>
                  </a:lnTo>
                  <a:lnTo>
                    <a:pt x="113130" y="435173"/>
                  </a:lnTo>
                  <a:lnTo>
                    <a:pt x="102313" y="433867"/>
                  </a:lnTo>
                  <a:lnTo>
                    <a:pt x="92373" y="431096"/>
                  </a:lnTo>
                  <a:lnTo>
                    <a:pt x="83376" y="426965"/>
                  </a:lnTo>
                  <a:lnTo>
                    <a:pt x="75470" y="421453"/>
                  </a:lnTo>
                  <a:lnTo>
                    <a:pt x="68636" y="414687"/>
                  </a:lnTo>
                  <a:lnTo>
                    <a:pt x="62858" y="407353"/>
                  </a:lnTo>
                  <a:lnTo>
                    <a:pt x="57647" y="399884"/>
                  </a:lnTo>
                  <a:lnTo>
                    <a:pt x="52545" y="391629"/>
                  </a:lnTo>
                  <a:lnTo>
                    <a:pt x="46712" y="3812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604932" y="1505575"/>
              <a:ext cx="127523" cy="148289"/>
            </a:xfrm>
            <a:custGeom>
              <a:avLst/>
              <a:gdLst/>
              <a:ahLst/>
              <a:cxnLst/>
              <a:rect l="0" t="0" r="0" b="0"/>
              <a:pathLst>
                <a:path w="127523" h="148289">
                  <a:moveTo>
                    <a:pt x="16456" y="31585"/>
                  </a:moveTo>
                  <a:lnTo>
                    <a:pt x="10723" y="37587"/>
                  </a:lnTo>
                  <a:lnTo>
                    <a:pt x="6439" y="44432"/>
                  </a:lnTo>
                  <a:lnTo>
                    <a:pt x="3237" y="52819"/>
                  </a:lnTo>
                  <a:lnTo>
                    <a:pt x="1049" y="62447"/>
                  </a:lnTo>
                  <a:lnTo>
                    <a:pt x="0" y="72761"/>
                  </a:lnTo>
                  <a:lnTo>
                    <a:pt x="63" y="83364"/>
                  </a:lnTo>
                  <a:lnTo>
                    <a:pt x="1233" y="93889"/>
                  </a:lnTo>
                  <a:lnTo>
                    <a:pt x="3609" y="103941"/>
                  </a:lnTo>
                  <a:lnTo>
                    <a:pt x="7136" y="113356"/>
                  </a:lnTo>
                  <a:lnTo>
                    <a:pt x="11791" y="121996"/>
                  </a:lnTo>
                  <a:lnTo>
                    <a:pt x="17664" y="129661"/>
                  </a:lnTo>
                  <a:lnTo>
                    <a:pt x="24693" y="136329"/>
                  </a:lnTo>
                  <a:lnTo>
                    <a:pt x="32854" y="141807"/>
                  </a:lnTo>
                  <a:lnTo>
                    <a:pt x="42234" y="145666"/>
                  </a:lnTo>
                  <a:lnTo>
                    <a:pt x="52758" y="147812"/>
                  </a:lnTo>
                  <a:lnTo>
                    <a:pt x="63909" y="148288"/>
                  </a:lnTo>
                  <a:lnTo>
                    <a:pt x="74853" y="147095"/>
                  </a:lnTo>
                  <a:lnTo>
                    <a:pt x="85131" y="144400"/>
                  </a:lnTo>
                  <a:lnTo>
                    <a:pt x="94487" y="140321"/>
                  </a:lnTo>
                  <a:lnTo>
                    <a:pt x="102699" y="134843"/>
                  </a:lnTo>
                  <a:lnTo>
                    <a:pt x="109772" y="128082"/>
                  </a:lnTo>
                  <a:lnTo>
                    <a:pt x="115708" y="120102"/>
                  </a:lnTo>
                  <a:lnTo>
                    <a:pt x="120413" y="110844"/>
                  </a:lnTo>
                  <a:lnTo>
                    <a:pt x="123949" y="100394"/>
                  </a:lnTo>
                  <a:lnTo>
                    <a:pt x="126343" y="88952"/>
                  </a:lnTo>
                  <a:lnTo>
                    <a:pt x="127509" y="76748"/>
                  </a:lnTo>
                  <a:lnTo>
                    <a:pt x="127522" y="63997"/>
                  </a:lnTo>
                  <a:lnTo>
                    <a:pt x="126729" y="51276"/>
                  </a:lnTo>
                  <a:lnTo>
                    <a:pt x="125587" y="38167"/>
                  </a:lnTo>
                  <a:lnTo>
                    <a:pt x="124001" y="22403"/>
                  </a:lnTo>
                  <a:lnTo>
                    <a:pt x="1217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815960" y="1453184"/>
              <a:ext cx="116625" cy="316355"/>
            </a:xfrm>
            <a:custGeom>
              <a:avLst/>
              <a:gdLst/>
              <a:ahLst/>
              <a:cxnLst/>
              <a:rect l="0" t="0" r="0" b="0"/>
              <a:pathLst>
                <a:path w="116625" h="316355">
                  <a:moveTo>
                    <a:pt x="15998" y="168204"/>
                  </a:moveTo>
                  <a:lnTo>
                    <a:pt x="16065" y="179872"/>
                  </a:lnTo>
                  <a:lnTo>
                    <a:pt x="16705" y="190361"/>
                  </a:lnTo>
                  <a:lnTo>
                    <a:pt x="18002" y="200667"/>
                  </a:lnTo>
                  <a:lnTo>
                    <a:pt x="19862" y="211142"/>
                  </a:lnTo>
                  <a:lnTo>
                    <a:pt x="22178" y="222134"/>
                  </a:lnTo>
                  <a:lnTo>
                    <a:pt x="24845" y="233772"/>
                  </a:lnTo>
                  <a:lnTo>
                    <a:pt x="27768" y="245853"/>
                  </a:lnTo>
                  <a:lnTo>
                    <a:pt x="30875" y="257959"/>
                  </a:lnTo>
                  <a:lnTo>
                    <a:pt x="34106" y="269846"/>
                  </a:lnTo>
                  <a:lnTo>
                    <a:pt x="37257" y="281607"/>
                  </a:lnTo>
                  <a:lnTo>
                    <a:pt x="39993" y="293569"/>
                  </a:lnTo>
                  <a:lnTo>
                    <a:pt x="42136" y="305812"/>
                  </a:lnTo>
                  <a:lnTo>
                    <a:pt x="42698" y="314808"/>
                  </a:lnTo>
                  <a:lnTo>
                    <a:pt x="41069" y="316354"/>
                  </a:lnTo>
                  <a:lnTo>
                    <a:pt x="38527" y="312162"/>
                  </a:lnTo>
                  <a:lnTo>
                    <a:pt x="35809" y="304334"/>
                  </a:lnTo>
                  <a:lnTo>
                    <a:pt x="33382" y="294245"/>
                  </a:lnTo>
                  <a:lnTo>
                    <a:pt x="31429" y="282743"/>
                  </a:lnTo>
                  <a:lnTo>
                    <a:pt x="29788" y="270347"/>
                  </a:lnTo>
                  <a:lnTo>
                    <a:pt x="28076" y="257380"/>
                  </a:lnTo>
                  <a:lnTo>
                    <a:pt x="26067" y="244044"/>
                  </a:lnTo>
                  <a:lnTo>
                    <a:pt x="23548" y="230468"/>
                  </a:lnTo>
                  <a:lnTo>
                    <a:pt x="20245" y="216735"/>
                  </a:lnTo>
                  <a:lnTo>
                    <a:pt x="16101" y="202899"/>
                  </a:lnTo>
                  <a:lnTo>
                    <a:pt x="11538" y="188995"/>
                  </a:lnTo>
                  <a:lnTo>
                    <a:pt x="7323" y="175046"/>
                  </a:lnTo>
                  <a:lnTo>
                    <a:pt x="3869" y="161072"/>
                  </a:lnTo>
                  <a:lnTo>
                    <a:pt x="1401" y="147246"/>
                  </a:lnTo>
                  <a:lnTo>
                    <a:pt x="121" y="133883"/>
                  </a:lnTo>
                  <a:lnTo>
                    <a:pt x="0" y="121111"/>
                  </a:lnTo>
                  <a:lnTo>
                    <a:pt x="698" y="108737"/>
                  </a:lnTo>
                  <a:lnTo>
                    <a:pt x="1689" y="96355"/>
                  </a:lnTo>
                  <a:lnTo>
                    <a:pt x="2649" y="83730"/>
                  </a:lnTo>
                  <a:lnTo>
                    <a:pt x="3611" y="70961"/>
                  </a:lnTo>
                  <a:lnTo>
                    <a:pt x="4862" y="58381"/>
                  </a:lnTo>
                  <a:lnTo>
                    <a:pt x="6565" y="46185"/>
                  </a:lnTo>
                  <a:lnTo>
                    <a:pt x="9049" y="34724"/>
                  </a:lnTo>
                  <a:lnTo>
                    <a:pt x="12860" y="24560"/>
                  </a:lnTo>
                  <a:lnTo>
                    <a:pt x="18172" y="15885"/>
                  </a:lnTo>
                  <a:lnTo>
                    <a:pt x="24843" y="8892"/>
                  </a:lnTo>
                  <a:lnTo>
                    <a:pt x="32610" y="3936"/>
                  </a:lnTo>
                  <a:lnTo>
                    <a:pt x="41198" y="1014"/>
                  </a:lnTo>
                  <a:lnTo>
                    <a:pt x="50217" y="0"/>
                  </a:lnTo>
                  <a:lnTo>
                    <a:pt x="59182" y="823"/>
                  </a:lnTo>
                  <a:lnTo>
                    <a:pt x="67832" y="3266"/>
                  </a:lnTo>
                  <a:lnTo>
                    <a:pt x="75943" y="7174"/>
                  </a:lnTo>
                  <a:lnTo>
                    <a:pt x="83244" y="12538"/>
                  </a:lnTo>
                  <a:lnTo>
                    <a:pt x="89673" y="19217"/>
                  </a:lnTo>
                  <a:lnTo>
                    <a:pt x="95331" y="26971"/>
                  </a:lnTo>
                  <a:lnTo>
                    <a:pt x="100373" y="35546"/>
                  </a:lnTo>
                  <a:lnTo>
                    <a:pt x="104950" y="44726"/>
                  </a:lnTo>
                  <a:lnTo>
                    <a:pt x="109026" y="54499"/>
                  </a:lnTo>
                  <a:lnTo>
                    <a:pt x="112393" y="65044"/>
                  </a:lnTo>
                  <a:lnTo>
                    <a:pt x="114983" y="76394"/>
                  </a:lnTo>
                  <a:lnTo>
                    <a:pt x="116553" y="88288"/>
                  </a:lnTo>
                  <a:lnTo>
                    <a:pt x="116624" y="100271"/>
                  </a:lnTo>
                  <a:lnTo>
                    <a:pt x="115071" y="112063"/>
                  </a:lnTo>
                  <a:lnTo>
                    <a:pt x="111909" y="123252"/>
                  </a:lnTo>
                  <a:lnTo>
                    <a:pt x="107119" y="133234"/>
                  </a:lnTo>
                  <a:lnTo>
                    <a:pt x="100856" y="141791"/>
                  </a:lnTo>
                  <a:lnTo>
                    <a:pt x="93228" y="148875"/>
                  </a:lnTo>
                  <a:lnTo>
                    <a:pt x="84214" y="154424"/>
                  </a:lnTo>
                  <a:lnTo>
                    <a:pt x="73949" y="158567"/>
                  </a:lnTo>
                  <a:lnTo>
                    <a:pt x="63269" y="161561"/>
                  </a:lnTo>
                  <a:lnTo>
                    <a:pt x="52578" y="163995"/>
                  </a:lnTo>
                  <a:lnTo>
                    <a:pt x="40941" y="166087"/>
                  </a:lnTo>
                  <a:lnTo>
                    <a:pt x="26527" y="1682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956325" y="1451689"/>
              <a:ext cx="149375" cy="160271"/>
            </a:xfrm>
            <a:custGeom>
              <a:avLst/>
              <a:gdLst/>
              <a:ahLst/>
              <a:cxnLst/>
              <a:rect l="0" t="0" r="0" b="0"/>
              <a:pathLst>
                <a:path w="149375" h="160271">
                  <a:moveTo>
                    <a:pt x="1975" y="96000"/>
                  </a:moveTo>
                  <a:lnTo>
                    <a:pt x="13710" y="95933"/>
                  </a:lnTo>
                  <a:lnTo>
                    <a:pt x="24839" y="95292"/>
                  </a:lnTo>
                  <a:lnTo>
                    <a:pt x="36433" y="93996"/>
                  </a:lnTo>
                  <a:lnTo>
                    <a:pt x="48421" y="92136"/>
                  </a:lnTo>
                  <a:lnTo>
                    <a:pt x="60433" y="89820"/>
                  </a:lnTo>
                  <a:lnTo>
                    <a:pt x="72231" y="87149"/>
                  </a:lnTo>
                  <a:lnTo>
                    <a:pt x="83585" y="84052"/>
                  </a:lnTo>
                  <a:lnTo>
                    <a:pt x="94205" y="80297"/>
                  </a:lnTo>
                  <a:lnTo>
                    <a:pt x="103997" y="75803"/>
                  </a:lnTo>
                  <a:lnTo>
                    <a:pt x="112554" y="70481"/>
                  </a:lnTo>
                  <a:lnTo>
                    <a:pt x="119098" y="64152"/>
                  </a:lnTo>
                  <a:lnTo>
                    <a:pt x="123382" y="56822"/>
                  </a:lnTo>
                  <a:lnTo>
                    <a:pt x="125463" y="48798"/>
                  </a:lnTo>
                  <a:lnTo>
                    <a:pt x="125429" y="40573"/>
                  </a:lnTo>
                  <a:lnTo>
                    <a:pt x="123552" y="32457"/>
                  </a:lnTo>
                  <a:lnTo>
                    <a:pt x="120041" y="24721"/>
                  </a:lnTo>
                  <a:lnTo>
                    <a:pt x="114951" y="17679"/>
                  </a:lnTo>
                  <a:lnTo>
                    <a:pt x="108460" y="11436"/>
                  </a:lnTo>
                  <a:lnTo>
                    <a:pt x="100832" y="6245"/>
                  </a:lnTo>
                  <a:lnTo>
                    <a:pt x="92343" y="2581"/>
                  </a:lnTo>
                  <a:lnTo>
                    <a:pt x="83227" y="561"/>
                  </a:lnTo>
                  <a:lnTo>
                    <a:pt x="73665" y="0"/>
                  </a:lnTo>
                  <a:lnTo>
                    <a:pt x="63794" y="603"/>
                  </a:lnTo>
                  <a:lnTo>
                    <a:pt x="53719" y="2088"/>
                  </a:lnTo>
                  <a:lnTo>
                    <a:pt x="43836" y="4541"/>
                  </a:lnTo>
                  <a:lnTo>
                    <a:pt x="34805" y="8389"/>
                  </a:lnTo>
                  <a:lnTo>
                    <a:pt x="26918" y="13754"/>
                  </a:lnTo>
                  <a:lnTo>
                    <a:pt x="20131" y="20476"/>
                  </a:lnTo>
                  <a:lnTo>
                    <a:pt x="14256" y="28282"/>
                  </a:lnTo>
                  <a:lnTo>
                    <a:pt x="9089" y="36905"/>
                  </a:lnTo>
                  <a:lnTo>
                    <a:pt x="4770" y="46119"/>
                  </a:lnTo>
                  <a:lnTo>
                    <a:pt x="1765" y="55748"/>
                  </a:lnTo>
                  <a:lnTo>
                    <a:pt x="223" y="65667"/>
                  </a:lnTo>
                  <a:lnTo>
                    <a:pt x="0" y="75783"/>
                  </a:lnTo>
                  <a:lnTo>
                    <a:pt x="838" y="86034"/>
                  </a:lnTo>
                  <a:lnTo>
                    <a:pt x="2480" y="96371"/>
                  </a:lnTo>
                  <a:lnTo>
                    <a:pt x="4869" y="106602"/>
                  </a:lnTo>
                  <a:lnTo>
                    <a:pt x="8143" y="116399"/>
                  </a:lnTo>
                  <a:lnTo>
                    <a:pt x="12310" y="125614"/>
                  </a:lnTo>
                  <a:lnTo>
                    <a:pt x="17412" y="134107"/>
                  </a:lnTo>
                  <a:lnTo>
                    <a:pt x="23594" y="141665"/>
                  </a:lnTo>
                  <a:lnTo>
                    <a:pt x="30829" y="148259"/>
                  </a:lnTo>
                  <a:lnTo>
                    <a:pt x="38959" y="153687"/>
                  </a:lnTo>
                  <a:lnTo>
                    <a:pt x="47788" y="157510"/>
                  </a:lnTo>
                  <a:lnTo>
                    <a:pt x="57132" y="159637"/>
                  </a:lnTo>
                  <a:lnTo>
                    <a:pt x="66847" y="160270"/>
                  </a:lnTo>
                  <a:lnTo>
                    <a:pt x="76820" y="159715"/>
                  </a:lnTo>
                  <a:lnTo>
                    <a:pt x="86968" y="158270"/>
                  </a:lnTo>
                  <a:lnTo>
                    <a:pt x="97164" y="156146"/>
                  </a:lnTo>
                  <a:lnTo>
                    <a:pt x="108443" y="153149"/>
                  </a:lnTo>
                  <a:lnTo>
                    <a:pt x="124031" y="147904"/>
                  </a:lnTo>
                  <a:lnTo>
                    <a:pt x="149374" y="138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47813" y="1463461"/>
              <a:ext cx="126343" cy="124333"/>
            </a:xfrm>
            <a:custGeom>
              <a:avLst/>
              <a:gdLst/>
              <a:ahLst/>
              <a:cxnLst/>
              <a:rect l="0" t="0" r="0" b="0"/>
              <a:pathLst>
                <a:path w="126343" h="124333">
                  <a:moveTo>
                    <a:pt x="0" y="73699"/>
                  </a:moveTo>
                  <a:lnTo>
                    <a:pt x="3001" y="88234"/>
                  </a:lnTo>
                  <a:lnTo>
                    <a:pt x="6423" y="100865"/>
                  </a:lnTo>
                  <a:lnTo>
                    <a:pt x="10598" y="112698"/>
                  </a:lnTo>
                  <a:lnTo>
                    <a:pt x="14698" y="121518"/>
                  </a:lnTo>
                  <a:lnTo>
                    <a:pt x="17227" y="124332"/>
                  </a:lnTo>
                  <a:lnTo>
                    <a:pt x="17760" y="122267"/>
                  </a:lnTo>
                  <a:lnTo>
                    <a:pt x="16783" y="117029"/>
                  </a:lnTo>
                  <a:lnTo>
                    <a:pt x="14841" y="109821"/>
                  </a:lnTo>
                  <a:lnTo>
                    <a:pt x="12316" y="101399"/>
                  </a:lnTo>
                  <a:lnTo>
                    <a:pt x="9766" y="92220"/>
                  </a:lnTo>
                  <a:lnTo>
                    <a:pt x="7943" y="82563"/>
                  </a:lnTo>
                  <a:lnTo>
                    <a:pt x="7201" y="72607"/>
                  </a:lnTo>
                  <a:lnTo>
                    <a:pt x="7851" y="62624"/>
                  </a:lnTo>
                  <a:lnTo>
                    <a:pt x="10338" y="52988"/>
                  </a:lnTo>
                  <a:lnTo>
                    <a:pt x="14721" y="43884"/>
                  </a:lnTo>
                  <a:lnTo>
                    <a:pt x="20918" y="35633"/>
                  </a:lnTo>
                  <a:lnTo>
                    <a:pt x="28889" y="28769"/>
                  </a:lnTo>
                  <a:lnTo>
                    <a:pt x="38429" y="23445"/>
                  </a:lnTo>
                  <a:lnTo>
                    <a:pt x="49068" y="19344"/>
                  </a:lnTo>
                  <a:lnTo>
                    <a:pt x="60193" y="15886"/>
                  </a:lnTo>
                  <a:lnTo>
                    <a:pt x="71402" y="12669"/>
                  </a:lnTo>
                  <a:lnTo>
                    <a:pt x="82263" y="9645"/>
                  </a:lnTo>
                  <a:lnTo>
                    <a:pt x="93390" y="6740"/>
                  </a:lnTo>
                  <a:lnTo>
                    <a:pt x="106873" y="368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47854" y="1473989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2934" y="14535"/>
                  </a:lnTo>
                  <a:lnTo>
                    <a:pt x="5716" y="27166"/>
                  </a:lnTo>
                  <a:lnTo>
                    <a:pt x="8616" y="39066"/>
                  </a:lnTo>
                  <a:lnTo>
                    <a:pt x="11697" y="50472"/>
                  </a:lnTo>
                  <a:lnTo>
                    <a:pt x="15427" y="62717"/>
                  </a:lnTo>
                  <a:lnTo>
                    <a:pt x="21254" y="79123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47854" y="1368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71318" y="1448333"/>
              <a:ext cx="124636" cy="142251"/>
            </a:xfrm>
            <a:custGeom>
              <a:avLst/>
              <a:gdLst/>
              <a:ahLst/>
              <a:cxnLst/>
              <a:rect l="0" t="0" r="0" b="0"/>
              <a:pathLst>
                <a:path w="124636" h="142251">
                  <a:moveTo>
                    <a:pt x="76578" y="4599"/>
                  </a:moveTo>
                  <a:lnTo>
                    <a:pt x="67777" y="1799"/>
                  </a:lnTo>
                  <a:lnTo>
                    <a:pt x="59430" y="298"/>
                  </a:lnTo>
                  <a:lnTo>
                    <a:pt x="50736" y="0"/>
                  </a:lnTo>
                  <a:lnTo>
                    <a:pt x="41788" y="1025"/>
                  </a:lnTo>
                  <a:lnTo>
                    <a:pt x="32941" y="3789"/>
                  </a:lnTo>
                  <a:lnTo>
                    <a:pt x="24412" y="8374"/>
                  </a:lnTo>
                  <a:lnTo>
                    <a:pt x="16569" y="14880"/>
                  </a:lnTo>
                  <a:lnTo>
                    <a:pt x="9988" y="23593"/>
                  </a:lnTo>
                  <a:lnTo>
                    <a:pt x="4873" y="34444"/>
                  </a:lnTo>
                  <a:lnTo>
                    <a:pt x="1424" y="46779"/>
                  </a:lnTo>
                  <a:lnTo>
                    <a:pt x="0" y="59581"/>
                  </a:lnTo>
                  <a:lnTo>
                    <a:pt x="599" y="72216"/>
                  </a:lnTo>
                  <a:lnTo>
                    <a:pt x="2931" y="84289"/>
                  </a:lnTo>
                  <a:lnTo>
                    <a:pt x="6623" y="95470"/>
                  </a:lnTo>
                  <a:lnTo>
                    <a:pt x="11327" y="105685"/>
                  </a:lnTo>
                  <a:lnTo>
                    <a:pt x="16922" y="114883"/>
                  </a:lnTo>
                  <a:lnTo>
                    <a:pt x="23501" y="122931"/>
                  </a:lnTo>
                  <a:lnTo>
                    <a:pt x="31035" y="129860"/>
                  </a:lnTo>
                  <a:lnTo>
                    <a:pt x="39382" y="135516"/>
                  </a:lnTo>
                  <a:lnTo>
                    <a:pt x="48362" y="139494"/>
                  </a:lnTo>
                  <a:lnTo>
                    <a:pt x="57808" y="141720"/>
                  </a:lnTo>
                  <a:lnTo>
                    <a:pt x="67422" y="142250"/>
                  </a:lnTo>
                  <a:lnTo>
                    <a:pt x="76797" y="141093"/>
                  </a:lnTo>
                  <a:lnTo>
                    <a:pt x="85724" y="138423"/>
                  </a:lnTo>
                  <a:lnTo>
                    <a:pt x="94023" y="134360"/>
                  </a:lnTo>
                  <a:lnTo>
                    <a:pt x="101452" y="128892"/>
                  </a:lnTo>
                  <a:lnTo>
                    <a:pt x="107962" y="122138"/>
                  </a:lnTo>
                  <a:lnTo>
                    <a:pt x="113504" y="114164"/>
                  </a:lnTo>
                  <a:lnTo>
                    <a:pt x="117936" y="104909"/>
                  </a:lnTo>
                  <a:lnTo>
                    <a:pt x="121286" y="94465"/>
                  </a:lnTo>
                  <a:lnTo>
                    <a:pt x="123554" y="83198"/>
                  </a:lnTo>
                  <a:lnTo>
                    <a:pt x="124635" y="71643"/>
                  </a:lnTo>
                  <a:lnTo>
                    <a:pt x="124585" y="60146"/>
                  </a:lnTo>
                  <a:lnTo>
                    <a:pt x="123551" y="49288"/>
                  </a:lnTo>
                  <a:lnTo>
                    <a:pt x="121478" y="38908"/>
                  </a:lnTo>
                  <a:lnTo>
                    <a:pt x="117068" y="28097"/>
                  </a:lnTo>
                  <a:lnTo>
                    <a:pt x="108163" y="151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11067" y="1421347"/>
              <a:ext cx="178985" cy="146960"/>
            </a:xfrm>
            <a:custGeom>
              <a:avLst/>
              <a:gdLst/>
              <a:ahLst/>
              <a:cxnLst/>
              <a:rect l="0" t="0" r="0" b="0"/>
              <a:pathLst>
                <a:path w="178985" h="146960">
                  <a:moveTo>
                    <a:pt x="0" y="63171"/>
                  </a:moveTo>
                  <a:lnTo>
                    <a:pt x="5800" y="69105"/>
                  </a:lnTo>
                  <a:lnTo>
                    <a:pt x="10725" y="75310"/>
                  </a:lnTo>
                  <a:lnTo>
                    <a:pt x="15232" y="82406"/>
                  </a:lnTo>
                  <a:lnTo>
                    <a:pt x="19626" y="90346"/>
                  </a:lnTo>
                  <a:lnTo>
                    <a:pt x="24288" y="98992"/>
                  </a:lnTo>
                  <a:lnTo>
                    <a:pt x="29402" y="108187"/>
                  </a:lnTo>
                  <a:lnTo>
                    <a:pt x="34980" y="117787"/>
                  </a:lnTo>
                  <a:lnTo>
                    <a:pt x="40952" y="127676"/>
                  </a:lnTo>
                  <a:lnTo>
                    <a:pt x="47185" y="137695"/>
                  </a:lnTo>
                  <a:lnTo>
                    <a:pt x="52004" y="145176"/>
                  </a:lnTo>
                  <a:lnTo>
                    <a:pt x="53577" y="146959"/>
                  </a:lnTo>
                  <a:lnTo>
                    <a:pt x="52846" y="144227"/>
                  </a:lnTo>
                  <a:lnTo>
                    <a:pt x="50996" y="138429"/>
                  </a:lnTo>
                  <a:lnTo>
                    <a:pt x="48934" y="130355"/>
                  </a:lnTo>
                  <a:lnTo>
                    <a:pt x="47119" y="120556"/>
                  </a:lnTo>
                  <a:lnTo>
                    <a:pt x="45851" y="109480"/>
                  </a:lnTo>
                  <a:lnTo>
                    <a:pt x="45424" y="97486"/>
                  </a:lnTo>
                  <a:lnTo>
                    <a:pt x="45914" y="84853"/>
                  </a:lnTo>
                  <a:lnTo>
                    <a:pt x="47541" y="72109"/>
                  </a:lnTo>
                  <a:lnTo>
                    <a:pt x="50758" y="60008"/>
                  </a:lnTo>
                  <a:lnTo>
                    <a:pt x="55664" y="48912"/>
                  </a:lnTo>
                  <a:lnTo>
                    <a:pt x="62058" y="38987"/>
                  </a:lnTo>
                  <a:lnTo>
                    <a:pt x="69637" y="30384"/>
                  </a:lnTo>
                  <a:lnTo>
                    <a:pt x="78108" y="23046"/>
                  </a:lnTo>
                  <a:lnTo>
                    <a:pt x="87387" y="16930"/>
                  </a:lnTo>
                  <a:lnTo>
                    <a:pt x="97593" y="12103"/>
                  </a:lnTo>
                  <a:lnTo>
                    <a:pt x="108706" y="8482"/>
                  </a:lnTo>
                  <a:lnTo>
                    <a:pt x="120372" y="5855"/>
                  </a:lnTo>
                  <a:lnTo>
                    <a:pt x="133328" y="3714"/>
                  </a:lnTo>
                  <a:lnTo>
                    <a:pt x="150948" y="1870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65925" y="2263223"/>
            <a:ext cx="2492542" cy="484715"/>
            <a:chOff x="265925" y="2263223"/>
            <a:chExt cx="2492542" cy="484715"/>
          </a:xfrm>
        </p:grpSpPr>
        <p:sp>
          <p:nvSpPr>
            <p:cNvPr id="25" name="Freeform 24"/>
            <p:cNvSpPr/>
            <p:nvPr/>
          </p:nvSpPr>
          <p:spPr>
            <a:xfrm>
              <a:off x="265925" y="2263626"/>
              <a:ext cx="228915" cy="357970"/>
            </a:xfrm>
            <a:custGeom>
              <a:avLst/>
              <a:gdLst/>
              <a:ahLst/>
              <a:cxnLst/>
              <a:rect l="0" t="0" r="0" b="0"/>
              <a:pathLst>
                <a:path w="228915" h="357970">
                  <a:moveTo>
                    <a:pt x="7815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47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90" y="72312"/>
                  </a:lnTo>
                  <a:lnTo>
                    <a:pt x="3254" y="83945"/>
                  </a:lnTo>
                  <a:lnTo>
                    <a:pt x="4463" y="96064"/>
                  </a:lnTo>
                  <a:lnTo>
                    <a:pt x="5425" y="108660"/>
                  </a:lnTo>
                  <a:lnTo>
                    <a:pt x="6145" y="121654"/>
                  </a:lnTo>
                  <a:lnTo>
                    <a:pt x="6664" y="134959"/>
                  </a:lnTo>
                  <a:lnTo>
                    <a:pt x="7029" y="148659"/>
                  </a:lnTo>
                  <a:lnTo>
                    <a:pt x="7282" y="162994"/>
                  </a:lnTo>
                  <a:lnTo>
                    <a:pt x="7455" y="178042"/>
                  </a:lnTo>
                  <a:lnTo>
                    <a:pt x="7573" y="193571"/>
                  </a:lnTo>
                  <a:lnTo>
                    <a:pt x="7653" y="209148"/>
                  </a:lnTo>
                  <a:lnTo>
                    <a:pt x="7711" y="224516"/>
                  </a:lnTo>
                  <a:lnTo>
                    <a:pt x="7920" y="239597"/>
                  </a:lnTo>
                  <a:lnTo>
                    <a:pt x="8592" y="254410"/>
                  </a:lnTo>
                  <a:lnTo>
                    <a:pt x="9853" y="269005"/>
                  </a:lnTo>
                  <a:lnTo>
                    <a:pt x="11343" y="283433"/>
                  </a:lnTo>
                  <a:lnTo>
                    <a:pt x="12350" y="297741"/>
                  </a:lnTo>
                  <a:lnTo>
                    <a:pt x="12523" y="311940"/>
                  </a:lnTo>
                  <a:lnTo>
                    <a:pt x="12485" y="325239"/>
                  </a:lnTo>
                  <a:lnTo>
                    <a:pt x="13592" y="336121"/>
                  </a:lnTo>
                  <a:lnTo>
                    <a:pt x="16528" y="343949"/>
                  </a:lnTo>
                  <a:lnTo>
                    <a:pt x="21318" y="348898"/>
                  </a:lnTo>
                  <a:lnTo>
                    <a:pt x="27680" y="351479"/>
                  </a:lnTo>
                  <a:lnTo>
                    <a:pt x="35261" y="352254"/>
                  </a:lnTo>
                  <a:lnTo>
                    <a:pt x="43741" y="351712"/>
                  </a:lnTo>
                  <a:lnTo>
                    <a:pt x="52863" y="350235"/>
                  </a:lnTo>
                  <a:lnTo>
                    <a:pt x="62433" y="348117"/>
                  </a:lnTo>
                  <a:lnTo>
                    <a:pt x="72313" y="345888"/>
                  </a:lnTo>
                  <a:lnTo>
                    <a:pt x="82404" y="344304"/>
                  </a:lnTo>
                  <a:lnTo>
                    <a:pt x="92643" y="343720"/>
                  </a:lnTo>
                  <a:lnTo>
                    <a:pt x="103147" y="343972"/>
                  </a:lnTo>
                  <a:lnTo>
                    <a:pt x="114192" y="344597"/>
                  </a:lnTo>
                  <a:lnTo>
                    <a:pt x="125881" y="345278"/>
                  </a:lnTo>
                  <a:lnTo>
                    <a:pt x="138003" y="346037"/>
                  </a:lnTo>
                  <a:lnTo>
                    <a:pt x="150140" y="347145"/>
                  </a:lnTo>
                  <a:lnTo>
                    <a:pt x="162041" y="348735"/>
                  </a:lnTo>
                  <a:lnTo>
                    <a:pt x="173569" y="350640"/>
                  </a:lnTo>
                  <a:lnTo>
                    <a:pt x="185961" y="352665"/>
                  </a:lnTo>
                  <a:lnTo>
                    <a:pt x="202538" y="354988"/>
                  </a:lnTo>
                  <a:lnTo>
                    <a:pt x="2289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1111" y="2476578"/>
              <a:ext cx="205884" cy="128321"/>
            </a:xfrm>
            <a:custGeom>
              <a:avLst/>
              <a:gdLst/>
              <a:ahLst/>
              <a:cxnLst/>
              <a:rect l="0" t="0" r="0" b="0"/>
              <a:pathLst>
                <a:path w="205884" h="128321">
                  <a:moveTo>
                    <a:pt x="100598" y="50261"/>
                  </a:moveTo>
                  <a:lnTo>
                    <a:pt x="97598" y="38660"/>
                  </a:lnTo>
                  <a:lnTo>
                    <a:pt x="94175" y="28811"/>
                  </a:lnTo>
                  <a:lnTo>
                    <a:pt x="89970" y="19820"/>
                  </a:lnTo>
                  <a:lnTo>
                    <a:pt x="84724" y="11897"/>
                  </a:lnTo>
                  <a:lnTo>
                    <a:pt x="77946" y="5815"/>
                  </a:lnTo>
                  <a:lnTo>
                    <a:pt x="69518" y="1856"/>
                  </a:lnTo>
                  <a:lnTo>
                    <a:pt x="59951" y="0"/>
                  </a:lnTo>
                  <a:lnTo>
                    <a:pt x="50156" y="187"/>
                  </a:lnTo>
                  <a:lnTo>
                    <a:pt x="40691" y="2169"/>
                  </a:lnTo>
                  <a:lnTo>
                    <a:pt x="31900" y="5751"/>
                  </a:lnTo>
                  <a:lnTo>
                    <a:pt x="24075" y="10888"/>
                  </a:lnTo>
                  <a:lnTo>
                    <a:pt x="17267" y="17416"/>
                  </a:lnTo>
                  <a:lnTo>
                    <a:pt x="11509" y="25238"/>
                  </a:lnTo>
                  <a:lnTo>
                    <a:pt x="6925" y="34389"/>
                  </a:lnTo>
                  <a:lnTo>
                    <a:pt x="3471" y="44764"/>
                  </a:lnTo>
                  <a:lnTo>
                    <a:pt x="1131" y="55985"/>
                  </a:lnTo>
                  <a:lnTo>
                    <a:pt x="0" y="67508"/>
                  </a:lnTo>
                  <a:lnTo>
                    <a:pt x="26" y="78989"/>
                  </a:lnTo>
                  <a:lnTo>
                    <a:pt x="1347" y="89967"/>
                  </a:lnTo>
                  <a:lnTo>
                    <a:pt x="4361" y="99806"/>
                  </a:lnTo>
                  <a:lnTo>
                    <a:pt x="9135" y="108268"/>
                  </a:lnTo>
                  <a:lnTo>
                    <a:pt x="15613" y="115288"/>
                  </a:lnTo>
                  <a:lnTo>
                    <a:pt x="23781" y="120794"/>
                  </a:lnTo>
                  <a:lnTo>
                    <a:pt x="33452" y="124900"/>
                  </a:lnTo>
                  <a:lnTo>
                    <a:pt x="44012" y="127523"/>
                  </a:lnTo>
                  <a:lnTo>
                    <a:pt x="54551" y="128320"/>
                  </a:lnTo>
                  <a:lnTo>
                    <a:pt x="64554" y="127260"/>
                  </a:lnTo>
                  <a:lnTo>
                    <a:pt x="73724" y="124431"/>
                  </a:lnTo>
                  <a:lnTo>
                    <a:pt x="81811" y="119867"/>
                  </a:lnTo>
                  <a:lnTo>
                    <a:pt x="88804" y="113760"/>
                  </a:lnTo>
                  <a:lnTo>
                    <a:pt x="94856" y="106407"/>
                  </a:lnTo>
                  <a:lnTo>
                    <a:pt x="100172" y="98109"/>
                  </a:lnTo>
                  <a:lnTo>
                    <a:pt x="104935" y="89119"/>
                  </a:lnTo>
                  <a:lnTo>
                    <a:pt x="109138" y="79475"/>
                  </a:lnTo>
                  <a:lnTo>
                    <a:pt x="112590" y="69016"/>
                  </a:lnTo>
                  <a:lnTo>
                    <a:pt x="115260" y="57813"/>
                  </a:lnTo>
                  <a:lnTo>
                    <a:pt x="117714" y="49242"/>
                  </a:lnTo>
                  <a:lnTo>
                    <a:pt x="120694" y="46983"/>
                  </a:lnTo>
                  <a:lnTo>
                    <a:pt x="124297" y="49040"/>
                  </a:lnTo>
                  <a:lnTo>
                    <a:pt x="128591" y="53433"/>
                  </a:lnTo>
                  <a:lnTo>
                    <a:pt x="133548" y="59050"/>
                  </a:lnTo>
                  <a:lnTo>
                    <a:pt x="139072" y="65304"/>
                  </a:lnTo>
                  <a:lnTo>
                    <a:pt x="145201" y="71729"/>
                  </a:lnTo>
                  <a:lnTo>
                    <a:pt x="152128" y="77862"/>
                  </a:lnTo>
                  <a:lnTo>
                    <a:pt x="159883" y="83486"/>
                  </a:lnTo>
                  <a:lnTo>
                    <a:pt x="168096" y="88441"/>
                  </a:lnTo>
                  <a:lnTo>
                    <a:pt x="177001" y="93006"/>
                  </a:lnTo>
                  <a:lnTo>
                    <a:pt x="188498" y="97579"/>
                  </a:lnTo>
                  <a:lnTo>
                    <a:pt x="205883" y="1029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68580" y="2305741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0" y="14601"/>
                  </a:lnTo>
                  <a:lnTo>
                    <a:pt x="0" y="27872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0" y="81578"/>
                  </a:lnTo>
                  <a:lnTo>
                    <a:pt x="0" y="95344"/>
                  </a:lnTo>
                  <a:lnTo>
                    <a:pt x="0" y="109193"/>
                  </a:lnTo>
                  <a:lnTo>
                    <a:pt x="4" y="123107"/>
                  </a:lnTo>
                  <a:lnTo>
                    <a:pt x="177" y="137229"/>
                  </a:lnTo>
                  <a:lnTo>
                    <a:pt x="826" y="151856"/>
                  </a:lnTo>
                  <a:lnTo>
                    <a:pt x="2074" y="167107"/>
                  </a:lnTo>
                  <a:lnTo>
                    <a:pt x="3727" y="182943"/>
                  </a:lnTo>
                  <a:lnTo>
                    <a:pt x="5375" y="199260"/>
                  </a:lnTo>
                  <a:lnTo>
                    <a:pt x="6778" y="215937"/>
                  </a:lnTo>
                  <a:lnTo>
                    <a:pt x="7871" y="232712"/>
                  </a:lnTo>
                  <a:lnTo>
                    <a:pt x="8679" y="249201"/>
                  </a:lnTo>
                  <a:lnTo>
                    <a:pt x="9257" y="265198"/>
                  </a:lnTo>
                  <a:lnTo>
                    <a:pt x="9662" y="280092"/>
                  </a:lnTo>
                  <a:lnTo>
                    <a:pt x="9987" y="294242"/>
                  </a:lnTo>
                  <a:lnTo>
                    <a:pt x="10259" y="308888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07341" y="2421554"/>
              <a:ext cx="108639" cy="168457"/>
            </a:xfrm>
            <a:custGeom>
              <a:avLst/>
              <a:gdLst/>
              <a:ahLst/>
              <a:cxnLst/>
              <a:rect l="0" t="0" r="0" b="0"/>
              <a:pathLst>
                <a:path w="108639" h="168457">
                  <a:moveTo>
                    <a:pt x="77052" y="0"/>
                  </a:moveTo>
                  <a:lnTo>
                    <a:pt x="71118" y="5867"/>
                  </a:lnTo>
                  <a:lnTo>
                    <a:pt x="64913" y="11432"/>
                  </a:lnTo>
                  <a:lnTo>
                    <a:pt x="57822" y="17231"/>
                  </a:lnTo>
                  <a:lnTo>
                    <a:pt x="50054" y="23312"/>
                  </a:lnTo>
                  <a:lnTo>
                    <a:pt x="42056" y="29642"/>
                  </a:lnTo>
                  <a:lnTo>
                    <a:pt x="34115" y="36170"/>
                  </a:lnTo>
                  <a:lnTo>
                    <a:pt x="26341" y="42846"/>
                  </a:lnTo>
                  <a:lnTo>
                    <a:pt x="18748" y="49628"/>
                  </a:lnTo>
                  <a:lnTo>
                    <a:pt x="11334" y="56486"/>
                  </a:lnTo>
                  <a:lnTo>
                    <a:pt x="4883" y="63395"/>
                  </a:lnTo>
                  <a:lnTo>
                    <a:pt x="899" y="70340"/>
                  </a:lnTo>
                  <a:lnTo>
                    <a:pt x="0" y="77310"/>
                  </a:lnTo>
                  <a:lnTo>
                    <a:pt x="1840" y="84295"/>
                  </a:lnTo>
                  <a:lnTo>
                    <a:pt x="5590" y="91292"/>
                  </a:lnTo>
                  <a:lnTo>
                    <a:pt x="10558" y="98296"/>
                  </a:lnTo>
                  <a:lnTo>
                    <a:pt x="16448" y="105305"/>
                  </a:lnTo>
                  <a:lnTo>
                    <a:pt x="23284" y="112317"/>
                  </a:lnTo>
                  <a:lnTo>
                    <a:pt x="31019" y="119332"/>
                  </a:lnTo>
                  <a:lnTo>
                    <a:pt x="39515" y="126348"/>
                  </a:lnTo>
                  <a:lnTo>
                    <a:pt x="48602" y="133365"/>
                  </a:lnTo>
                  <a:lnTo>
                    <a:pt x="58118" y="140373"/>
                  </a:lnTo>
                  <a:lnTo>
                    <a:pt x="67675" y="147070"/>
                  </a:lnTo>
                  <a:lnTo>
                    <a:pt x="77705" y="153519"/>
                  </a:lnTo>
                  <a:lnTo>
                    <a:pt x="90203" y="160287"/>
                  </a:lnTo>
                  <a:lnTo>
                    <a:pt x="10863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24332" y="2427252"/>
              <a:ext cx="117990" cy="174695"/>
            </a:xfrm>
            <a:custGeom>
              <a:avLst/>
              <a:gdLst/>
              <a:ahLst/>
              <a:cxnLst/>
              <a:rect l="0" t="0" r="0" b="0"/>
              <a:pathLst>
                <a:path w="117990" h="174695">
                  <a:moveTo>
                    <a:pt x="2175" y="99587"/>
                  </a:moveTo>
                  <a:lnTo>
                    <a:pt x="8177" y="93786"/>
                  </a:lnTo>
                  <a:lnTo>
                    <a:pt x="15022" y="88863"/>
                  </a:lnTo>
                  <a:lnTo>
                    <a:pt x="23410" y="84360"/>
                  </a:lnTo>
                  <a:lnTo>
                    <a:pt x="33037" y="80139"/>
                  </a:lnTo>
                  <a:lnTo>
                    <a:pt x="43351" y="76125"/>
                  </a:lnTo>
                  <a:lnTo>
                    <a:pt x="53954" y="72259"/>
                  </a:lnTo>
                  <a:lnTo>
                    <a:pt x="64480" y="68334"/>
                  </a:lnTo>
                  <a:lnTo>
                    <a:pt x="74532" y="64010"/>
                  </a:lnTo>
                  <a:lnTo>
                    <a:pt x="83937" y="59130"/>
                  </a:lnTo>
                  <a:lnTo>
                    <a:pt x="92232" y="53546"/>
                  </a:lnTo>
                  <a:lnTo>
                    <a:pt x="98600" y="47040"/>
                  </a:lnTo>
                  <a:lnTo>
                    <a:pt x="102761" y="39597"/>
                  </a:lnTo>
                  <a:lnTo>
                    <a:pt x="104589" y="31666"/>
                  </a:lnTo>
                  <a:lnTo>
                    <a:pt x="103854" y="24037"/>
                  </a:lnTo>
                  <a:lnTo>
                    <a:pt x="100688" y="17138"/>
                  </a:lnTo>
                  <a:lnTo>
                    <a:pt x="95327" y="11204"/>
                  </a:lnTo>
                  <a:lnTo>
                    <a:pt x="87925" y="6442"/>
                  </a:lnTo>
                  <a:lnTo>
                    <a:pt x="78776" y="2845"/>
                  </a:lnTo>
                  <a:lnTo>
                    <a:pt x="68569" y="565"/>
                  </a:lnTo>
                  <a:lnTo>
                    <a:pt x="58268" y="0"/>
                  </a:lnTo>
                  <a:lnTo>
                    <a:pt x="48425" y="1216"/>
                  </a:lnTo>
                  <a:lnTo>
                    <a:pt x="39362" y="4149"/>
                  </a:lnTo>
                  <a:lnTo>
                    <a:pt x="31347" y="8783"/>
                  </a:lnTo>
                  <a:lnTo>
                    <a:pt x="24402" y="14937"/>
                  </a:lnTo>
                  <a:lnTo>
                    <a:pt x="18381" y="22321"/>
                  </a:lnTo>
                  <a:lnTo>
                    <a:pt x="13088" y="30640"/>
                  </a:lnTo>
                  <a:lnTo>
                    <a:pt x="8343" y="39644"/>
                  </a:lnTo>
                  <a:lnTo>
                    <a:pt x="4322" y="49298"/>
                  </a:lnTo>
                  <a:lnTo>
                    <a:pt x="1525" y="59763"/>
                  </a:lnTo>
                  <a:lnTo>
                    <a:pt x="125" y="71058"/>
                  </a:lnTo>
                  <a:lnTo>
                    <a:pt x="0" y="82916"/>
                  </a:lnTo>
                  <a:lnTo>
                    <a:pt x="903" y="94874"/>
                  </a:lnTo>
                  <a:lnTo>
                    <a:pt x="2590" y="106655"/>
                  </a:lnTo>
                  <a:lnTo>
                    <a:pt x="5009" y="118006"/>
                  </a:lnTo>
                  <a:lnTo>
                    <a:pt x="8303" y="128628"/>
                  </a:lnTo>
                  <a:lnTo>
                    <a:pt x="12483" y="138434"/>
                  </a:lnTo>
                  <a:lnTo>
                    <a:pt x="17594" y="147339"/>
                  </a:lnTo>
                  <a:lnTo>
                    <a:pt x="23782" y="155183"/>
                  </a:lnTo>
                  <a:lnTo>
                    <a:pt x="31021" y="161971"/>
                  </a:lnTo>
                  <a:lnTo>
                    <a:pt x="39154" y="167532"/>
                  </a:lnTo>
                  <a:lnTo>
                    <a:pt x="47984" y="171444"/>
                  </a:lnTo>
                  <a:lnTo>
                    <a:pt x="57326" y="173636"/>
                  </a:lnTo>
                  <a:lnTo>
                    <a:pt x="66961" y="174478"/>
                  </a:lnTo>
                  <a:lnTo>
                    <a:pt x="77795" y="174694"/>
                  </a:lnTo>
                  <a:lnTo>
                    <a:pt x="93011" y="174304"/>
                  </a:lnTo>
                  <a:lnTo>
                    <a:pt x="117989" y="173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16062" y="2263223"/>
              <a:ext cx="231628" cy="358373"/>
            </a:xfrm>
            <a:custGeom>
              <a:avLst/>
              <a:gdLst/>
              <a:ahLst/>
              <a:cxnLst/>
              <a:rect l="0" t="0" r="0" b="0"/>
              <a:pathLst>
                <a:path w="231628" h="358373">
                  <a:moveTo>
                    <a:pt x="0" y="358372"/>
                  </a:moveTo>
                  <a:lnTo>
                    <a:pt x="67" y="346704"/>
                  </a:lnTo>
                  <a:lnTo>
                    <a:pt x="707" y="336216"/>
                  </a:lnTo>
                  <a:lnTo>
                    <a:pt x="2003" y="325909"/>
                  </a:lnTo>
                  <a:lnTo>
                    <a:pt x="3863" y="315435"/>
                  </a:lnTo>
                  <a:lnTo>
                    <a:pt x="6180" y="304443"/>
                  </a:lnTo>
                  <a:lnTo>
                    <a:pt x="8842" y="292796"/>
                  </a:lnTo>
                  <a:lnTo>
                    <a:pt x="11592" y="280369"/>
                  </a:lnTo>
                  <a:lnTo>
                    <a:pt x="14051" y="266966"/>
                  </a:lnTo>
                  <a:lnTo>
                    <a:pt x="16033" y="252577"/>
                  </a:lnTo>
                  <a:lnTo>
                    <a:pt x="17532" y="237338"/>
                  </a:lnTo>
                  <a:lnTo>
                    <a:pt x="18620" y="221432"/>
                  </a:lnTo>
                  <a:lnTo>
                    <a:pt x="19394" y="205033"/>
                  </a:lnTo>
                  <a:lnTo>
                    <a:pt x="20101" y="188446"/>
                  </a:lnTo>
                  <a:lnTo>
                    <a:pt x="21117" y="172084"/>
                  </a:lnTo>
                  <a:lnTo>
                    <a:pt x="22615" y="156154"/>
                  </a:lnTo>
                  <a:lnTo>
                    <a:pt x="24438" y="140678"/>
                  </a:lnTo>
                  <a:lnTo>
                    <a:pt x="26200" y="125593"/>
                  </a:lnTo>
                  <a:lnTo>
                    <a:pt x="27680" y="110812"/>
                  </a:lnTo>
                  <a:lnTo>
                    <a:pt x="28824" y="96257"/>
                  </a:lnTo>
                  <a:lnTo>
                    <a:pt x="29666" y="81864"/>
                  </a:lnTo>
                  <a:lnTo>
                    <a:pt x="30277" y="67615"/>
                  </a:lnTo>
                  <a:lnTo>
                    <a:pt x="31062" y="54636"/>
                  </a:lnTo>
                  <a:lnTo>
                    <a:pt x="33353" y="45500"/>
                  </a:lnTo>
                  <a:lnTo>
                    <a:pt x="37536" y="41858"/>
                  </a:lnTo>
                  <a:lnTo>
                    <a:pt x="42178" y="43629"/>
                  </a:lnTo>
                  <a:lnTo>
                    <a:pt x="46679" y="49860"/>
                  </a:lnTo>
                  <a:lnTo>
                    <a:pt x="50938" y="59307"/>
                  </a:lnTo>
                  <a:lnTo>
                    <a:pt x="54984" y="70732"/>
                  </a:lnTo>
                  <a:lnTo>
                    <a:pt x="58872" y="83281"/>
                  </a:lnTo>
                  <a:lnTo>
                    <a:pt x="62811" y="96290"/>
                  </a:lnTo>
                  <a:lnTo>
                    <a:pt x="67145" y="109177"/>
                  </a:lnTo>
                  <a:lnTo>
                    <a:pt x="72030" y="121642"/>
                  </a:lnTo>
                  <a:lnTo>
                    <a:pt x="77618" y="132979"/>
                  </a:lnTo>
                  <a:lnTo>
                    <a:pt x="84127" y="142013"/>
                  </a:lnTo>
                  <a:lnTo>
                    <a:pt x="91577" y="148305"/>
                  </a:lnTo>
                  <a:lnTo>
                    <a:pt x="99682" y="151904"/>
                  </a:lnTo>
                  <a:lnTo>
                    <a:pt x="107960" y="152973"/>
                  </a:lnTo>
                  <a:lnTo>
                    <a:pt x="116112" y="151871"/>
                  </a:lnTo>
                  <a:lnTo>
                    <a:pt x="123873" y="148729"/>
                  </a:lnTo>
                  <a:lnTo>
                    <a:pt x="130931" y="143363"/>
                  </a:lnTo>
                  <a:lnTo>
                    <a:pt x="137193" y="135876"/>
                  </a:lnTo>
                  <a:lnTo>
                    <a:pt x="142737" y="126768"/>
                  </a:lnTo>
                  <a:lnTo>
                    <a:pt x="147703" y="116747"/>
                  </a:lnTo>
                  <a:lnTo>
                    <a:pt x="152237" y="106305"/>
                  </a:lnTo>
                  <a:lnTo>
                    <a:pt x="156624" y="95703"/>
                  </a:lnTo>
                  <a:lnTo>
                    <a:pt x="161264" y="85059"/>
                  </a:lnTo>
                  <a:lnTo>
                    <a:pt x="166349" y="74420"/>
                  </a:lnTo>
                  <a:lnTo>
                    <a:pt x="171732" y="63802"/>
                  </a:lnTo>
                  <a:lnTo>
                    <a:pt x="177039" y="53205"/>
                  </a:lnTo>
                  <a:lnTo>
                    <a:pt x="182051" y="42623"/>
                  </a:lnTo>
                  <a:lnTo>
                    <a:pt x="186720" y="31887"/>
                  </a:lnTo>
                  <a:lnTo>
                    <a:pt x="191082" y="20686"/>
                  </a:lnTo>
                  <a:lnTo>
                    <a:pt x="195181" y="8994"/>
                  </a:lnTo>
                  <a:lnTo>
                    <a:pt x="198407" y="581"/>
                  </a:lnTo>
                  <a:lnTo>
                    <a:pt x="200076" y="0"/>
                  </a:lnTo>
                  <a:lnTo>
                    <a:pt x="200689" y="5643"/>
                  </a:lnTo>
                  <a:lnTo>
                    <a:pt x="200625" y="15241"/>
                  </a:lnTo>
                  <a:lnTo>
                    <a:pt x="199887" y="27044"/>
                  </a:lnTo>
                  <a:lnTo>
                    <a:pt x="198496" y="39992"/>
                  </a:lnTo>
                  <a:lnTo>
                    <a:pt x="196708" y="53675"/>
                  </a:lnTo>
                  <a:lnTo>
                    <a:pt x="194948" y="68111"/>
                  </a:lnTo>
                  <a:lnTo>
                    <a:pt x="193466" y="83277"/>
                  </a:lnTo>
                  <a:lnTo>
                    <a:pt x="192484" y="98742"/>
                  </a:lnTo>
                  <a:lnTo>
                    <a:pt x="192281" y="113757"/>
                  </a:lnTo>
                  <a:lnTo>
                    <a:pt x="192922" y="127940"/>
                  </a:lnTo>
                  <a:lnTo>
                    <a:pt x="194149" y="141415"/>
                  </a:lnTo>
                  <a:lnTo>
                    <a:pt x="195504" y="154613"/>
                  </a:lnTo>
                  <a:lnTo>
                    <a:pt x="196711" y="167826"/>
                  </a:lnTo>
                  <a:lnTo>
                    <a:pt x="197840" y="181177"/>
                  </a:lnTo>
                  <a:lnTo>
                    <a:pt x="199205" y="194687"/>
                  </a:lnTo>
                  <a:lnTo>
                    <a:pt x="200974" y="208334"/>
                  </a:lnTo>
                  <a:lnTo>
                    <a:pt x="203163" y="221924"/>
                  </a:lnTo>
                  <a:lnTo>
                    <a:pt x="205711" y="235122"/>
                  </a:lnTo>
                  <a:lnTo>
                    <a:pt x="208540" y="247771"/>
                  </a:lnTo>
                  <a:lnTo>
                    <a:pt x="211616" y="259818"/>
                  </a:lnTo>
                  <a:lnTo>
                    <a:pt x="215364" y="272623"/>
                  </a:lnTo>
                  <a:lnTo>
                    <a:pt x="221231" y="289544"/>
                  </a:lnTo>
                  <a:lnTo>
                    <a:pt x="231627" y="3162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42445" y="2474197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0" y="11735"/>
                  </a:lnTo>
                  <a:lnTo>
                    <a:pt x="0" y="22863"/>
                  </a:lnTo>
                  <a:lnTo>
                    <a:pt x="5" y="34448"/>
                  </a:lnTo>
                  <a:lnTo>
                    <a:pt x="207" y="46164"/>
                  </a:lnTo>
                  <a:lnTo>
                    <a:pt x="1108" y="58381"/>
                  </a:lnTo>
                  <a:lnTo>
                    <a:pt x="3907" y="73295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31917" y="23267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22113" y="2405924"/>
              <a:ext cx="130903" cy="140192"/>
            </a:xfrm>
            <a:custGeom>
              <a:avLst/>
              <a:gdLst/>
              <a:ahLst/>
              <a:cxnLst/>
              <a:rect l="0" t="0" r="0" b="0"/>
              <a:pathLst>
                <a:path w="130903" h="140192">
                  <a:moveTo>
                    <a:pt x="99317" y="15630"/>
                  </a:moveTo>
                  <a:lnTo>
                    <a:pt x="93315" y="9896"/>
                  </a:lnTo>
                  <a:lnTo>
                    <a:pt x="86470" y="5612"/>
                  </a:lnTo>
                  <a:lnTo>
                    <a:pt x="78087" y="2416"/>
                  </a:lnTo>
                  <a:lnTo>
                    <a:pt x="68633" y="400"/>
                  </a:lnTo>
                  <a:lnTo>
                    <a:pt x="58966" y="0"/>
                  </a:lnTo>
                  <a:lnTo>
                    <a:pt x="49612" y="1311"/>
                  </a:lnTo>
                  <a:lnTo>
                    <a:pt x="40740" y="4133"/>
                  </a:lnTo>
                  <a:lnTo>
                    <a:pt x="32336" y="8158"/>
                  </a:lnTo>
                  <a:lnTo>
                    <a:pt x="24329" y="13093"/>
                  </a:lnTo>
                  <a:lnTo>
                    <a:pt x="16954" y="19013"/>
                  </a:lnTo>
                  <a:lnTo>
                    <a:pt x="10745" y="26342"/>
                  </a:lnTo>
                  <a:lnTo>
                    <a:pt x="5905" y="35194"/>
                  </a:lnTo>
                  <a:lnTo>
                    <a:pt x="2483" y="45239"/>
                  </a:lnTo>
                  <a:lnTo>
                    <a:pt x="552" y="55899"/>
                  </a:lnTo>
                  <a:lnTo>
                    <a:pt x="0" y="66768"/>
                  </a:lnTo>
                  <a:lnTo>
                    <a:pt x="747" y="77488"/>
                  </a:lnTo>
                  <a:lnTo>
                    <a:pt x="2836" y="87680"/>
                  </a:lnTo>
                  <a:lnTo>
                    <a:pt x="6163" y="97197"/>
                  </a:lnTo>
                  <a:lnTo>
                    <a:pt x="10513" y="106077"/>
                  </a:lnTo>
                  <a:lnTo>
                    <a:pt x="15650" y="114436"/>
                  </a:lnTo>
                  <a:lnTo>
                    <a:pt x="21367" y="122384"/>
                  </a:lnTo>
                  <a:lnTo>
                    <a:pt x="27662" y="129537"/>
                  </a:lnTo>
                  <a:lnTo>
                    <a:pt x="34719" y="135058"/>
                  </a:lnTo>
                  <a:lnTo>
                    <a:pt x="42578" y="138616"/>
                  </a:lnTo>
                  <a:lnTo>
                    <a:pt x="51144" y="140191"/>
                  </a:lnTo>
                  <a:lnTo>
                    <a:pt x="60272" y="139810"/>
                  </a:lnTo>
                  <a:lnTo>
                    <a:pt x="69817" y="137701"/>
                  </a:lnTo>
                  <a:lnTo>
                    <a:pt x="79498" y="134201"/>
                  </a:lnTo>
                  <a:lnTo>
                    <a:pt x="88917" y="129652"/>
                  </a:lnTo>
                  <a:lnTo>
                    <a:pt x="97870" y="124350"/>
                  </a:lnTo>
                  <a:lnTo>
                    <a:pt x="106044" y="118823"/>
                  </a:lnTo>
                  <a:lnTo>
                    <a:pt x="113726" y="113295"/>
                  </a:lnTo>
                  <a:lnTo>
                    <a:pt x="121590" y="107288"/>
                  </a:lnTo>
                  <a:lnTo>
                    <a:pt x="130902" y="998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90521" y="2274155"/>
              <a:ext cx="162537" cy="273742"/>
            </a:xfrm>
            <a:custGeom>
              <a:avLst/>
              <a:gdLst/>
              <a:ahLst/>
              <a:cxnLst/>
              <a:rect l="0" t="0" r="0" b="0"/>
              <a:pathLst>
                <a:path w="162537" h="273742">
                  <a:moveTo>
                    <a:pt x="4608" y="0"/>
                  </a:moveTo>
                  <a:lnTo>
                    <a:pt x="1808" y="8869"/>
                  </a:lnTo>
                  <a:lnTo>
                    <a:pt x="306" y="17855"/>
                  </a:lnTo>
                  <a:lnTo>
                    <a:pt x="0" y="27850"/>
                  </a:lnTo>
                  <a:lnTo>
                    <a:pt x="680" y="38831"/>
                  </a:lnTo>
                  <a:lnTo>
                    <a:pt x="2147" y="50643"/>
                  </a:lnTo>
                  <a:lnTo>
                    <a:pt x="4216" y="63096"/>
                  </a:lnTo>
                  <a:lnTo>
                    <a:pt x="6725" y="75861"/>
                  </a:lnTo>
                  <a:lnTo>
                    <a:pt x="9548" y="88494"/>
                  </a:lnTo>
                  <a:lnTo>
                    <a:pt x="12590" y="100767"/>
                  </a:lnTo>
                  <a:lnTo>
                    <a:pt x="15783" y="112803"/>
                  </a:lnTo>
                  <a:lnTo>
                    <a:pt x="19079" y="124956"/>
                  </a:lnTo>
                  <a:lnTo>
                    <a:pt x="22446" y="137438"/>
                  </a:lnTo>
                  <a:lnTo>
                    <a:pt x="25859" y="150449"/>
                  </a:lnTo>
                  <a:lnTo>
                    <a:pt x="29304" y="164256"/>
                  </a:lnTo>
                  <a:lnTo>
                    <a:pt x="32771" y="178917"/>
                  </a:lnTo>
                  <a:lnTo>
                    <a:pt x="36251" y="194171"/>
                  </a:lnTo>
                  <a:lnTo>
                    <a:pt x="39741" y="209556"/>
                  </a:lnTo>
                  <a:lnTo>
                    <a:pt x="43229" y="224760"/>
                  </a:lnTo>
                  <a:lnTo>
                    <a:pt x="46375" y="238503"/>
                  </a:lnTo>
                  <a:lnTo>
                    <a:pt x="48249" y="247314"/>
                  </a:lnTo>
                  <a:lnTo>
                    <a:pt x="48626" y="249178"/>
                  </a:lnTo>
                  <a:lnTo>
                    <a:pt x="48396" y="245747"/>
                  </a:lnTo>
                  <a:lnTo>
                    <a:pt x="48198" y="238918"/>
                  </a:lnTo>
                  <a:lnTo>
                    <a:pt x="48502" y="230198"/>
                  </a:lnTo>
                  <a:lnTo>
                    <a:pt x="49480" y="220516"/>
                  </a:lnTo>
                  <a:lnTo>
                    <a:pt x="51100" y="210366"/>
                  </a:lnTo>
                  <a:lnTo>
                    <a:pt x="53249" y="199997"/>
                  </a:lnTo>
                  <a:lnTo>
                    <a:pt x="55815" y="189547"/>
                  </a:lnTo>
                  <a:lnTo>
                    <a:pt x="59180" y="179727"/>
                  </a:lnTo>
                  <a:lnTo>
                    <a:pt x="64181" y="171791"/>
                  </a:lnTo>
                  <a:lnTo>
                    <a:pt x="71132" y="166275"/>
                  </a:lnTo>
                  <a:lnTo>
                    <a:pt x="79564" y="163215"/>
                  </a:lnTo>
                  <a:lnTo>
                    <a:pt x="88525" y="162515"/>
                  </a:lnTo>
                  <a:lnTo>
                    <a:pt x="97402" y="163864"/>
                  </a:lnTo>
                  <a:lnTo>
                    <a:pt x="105953" y="167004"/>
                  </a:lnTo>
                  <a:lnTo>
                    <a:pt x="114140" y="171836"/>
                  </a:lnTo>
                  <a:lnTo>
                    <a:pt x="122007" y="178156"/>
                  </a:lnTo>
                  <a:lnTo>
                    <a:pt x="129457" y="185836"/>
                  </a:lnTo>
                  <a:lnTo>
                    <a:pt x="136249" y="194892"/>
                  </a:lnTo>
                  <a:lnTo>
                    <a:pt x="142300" y="205199"/>
                  </a:lnTo>
                  <a:lnTo>
                    <a:pt x="147534" y="216305"/>
                  </a:lnTo>
                  <a:lnTo>
                    <a:pt x="152313" y="228816"/>
                  </a:lnTo>
                  <a:lnTo>
                    <a:pt x="157055" y="246066"/>
                  </a:lnTo>
                  <a:lnTo>
                    <a:pt x="16253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139998" y="2421554"/>
              <a:ext cx="7816" cy="115814"/>
            </a:xfrm>
            <a:custGeom>
              <a:avLst/>
              <a:gdLst/>
              <a:ahLst/>
              <a:cxnLst/>
              <a:rect l="0" t="0" r="0" b="0"/>
              <a:pathLst>
                <a:path w="7816" h="115814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76"/>
                  </a:lnTo>
                  <a:lnTo>
                    <a:pt x="1897" y="79508"/>
                  </a:lnTo>
                  <a:lnTo>
                    <a:pt x="3394" y="90634"/>
                  </a:lnTo>
                  <a:lnTo>
                    <a:pt x="5273" y="102122"/>
                  </a:lnTo>
                  <a:lnTo>
                    <a:pt x="7815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37285" y="23373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58342" y="2402890"/>
              <a:ext cx="208732" cy="345048"/>
            </a:xfrm>
            <a:custGeom>
              <a:avLst/>
              <a:gdLst/>
              <a:ahLst/>
              <a:cxnLst/>
              <a:rect l="0" t="0" r="0" b="0"/>
              <a:pathLst>
                <a:path w="208732" h="345048">
                  <a:moveTo>
                    <a:pt x="147399" y="60778"/>
                  </a:moveTo>
                  <a:lnTo>
                    <a:pt x="150198" y="51977"/>
                  </a:lnTo>
                  <a:lnTo>
                    <a:pt x="151700" y="43630"/>
                  </a:lnTo>
                  <a:lnTo>
                    <a:pt x="151997" y="34940"/>
                  </a:lnTo>
                  <a:lnTo>
                    <a:pt x="150973" y="26165"/>
                  </a:lnTo>
                  <a:lnTo>
                    <a:pt x="148208" y="17967"/>
                  </a:lnTo>
                  <a:lnTo>
                    <a:pt x="143632" y="10695"/>
                  </a:lnTo>
                  <a:lnTo>
                    <a:pt x="137472" y="4850"/>
                  </a:lnTo>
                  <a:lnTo>
                    <a:pt x="130056" y="1215"/>
                  </a:lnTo>
                  <a:lnTo>
                    <a:pt x="121707" y="0"/>
                  </a:lnTo>
                  <a:lnTo>
                    <a:pt x="112850" y="949"/>
                  </a:lnTo>
                  <a:lnTo>
                    <a:pt x="103993" y="3630"/>
                  </a:lnTo>
                  <a:lnTo>
                    <a:pt x="95421" y="7626"/>
                  </a:lnTo>
                  <a:lnTo>
                    <a:pt x="87532" y="13067"/>
                  </a:lnTo>
                  <a:lnTo>
                    <a:pt x="80912" y="20599"/>
                  </a:lnTo>
                  <a:lnTo>
                    <a:pt x="75763" y="30396"/>
                  </a:lnTo>
                  <a:lnTo>
                    <a:pt x="72118" y="41890"/>
                  </a:lnTo>
                  <a:lnTo>
                    <a:pt x="70030" y="54059"/>
                  </a:lnTo>
                  <a:lnTo>
                    <a:pt x="69378" y="66229"/>
                  </a:lnTo>
                  <a:lnTo>
                    <a:pt x="70396" y="77635"/>
                  </a:lnTo>
                  <a:lnTo>
                    <a:pt x="73730" y="87296"/>
                  </a:lnTo>
                  <a:lnTo>
                    <a:pt x="79521" y="94848"/>
                  </a:lnTo>
                  <a:lnTo>
                    <a:pt x="87154" y="100118"/>
                  </a:lnTo>
                  <a:lnTo>
                    <a:pt x="95571" y="102854"/>
                  </a:lnTo>
                  <a:lnTo>
                    <a:pt x="104078" y="103176"/>
                  </a:lnTo>
                  <a:lnTo>
                    <a:pt x="112379" y="101310"/>
                  </a:lnTo>
                  <a:lnTo>
                    <a:pt x="120399" y="97410"/>
                  </a:lnTo>
                  <a:lnTo>
                    <a:pt x="128153" y="91755"/>
                  </a:lnTo>
                  <a:lnTo>
                    <a:pt x="135529" y="84709"/>
                  </a:lnTo>
                  <a:lnTo>
                    <a:pt x="142270" y="76618"/>
                  </a:lnTo>
                  <a:lnTo>
                    <a:pt x="148295" y="67830"/>
                  </a:lnTo>
                  <a:lnTo>
                    <a:pt x="153779" y="60603"/>
                  </a:lnTo>
                  <a:lnTo>
                    <a:pt x="158523" y="58273"/>
                  </a:lnTo>
                  <a:lnTo>
                    <a:pt x="162286" y="60919"/>
                  </a:lnTo>
                  <a:lnTo>
                    <a:pt x="165854" y="66929"/>
                  </a:lnTo>
                  <a:lnTo>
                    <a:pt x="169832" y="74919"/>
                  </a:lnTo>
                  <a:lnTo>
                    <a:pt x="174267" y="84512"/>
                  </a:lnTo>
                  <a:lnTo>
                    <a:pt x="178834" y="96144"/>
                  </a:lnTo>
                  <a:lnTo>
                    <a:pt x="183300" y="109922"/>
                  </a:lnTo>
                  <a:lnTo>
                    <a:pt x="187578" y="125109"/>
                  </a:lnTo>
                  <a:lnTo>
                    <a:pt x="191667" y="140398"/>
                  </a:lnTo>
                  <a:lnTo>
                    <a:pt x="195592" y="155028"/>
                  </a:lnTo>
                  <a:lnTo>
                    <a:pt x="199224" y="169108"/>
                  </a:lnTo>
                  <a:lnTo>
                    <a:pt x="202291" y="183310"/>
                  </a:lnTo>
                  <a:lnTo>
                    <a:pt x="204688" y="198045"/>
                  </a:lnTo>
                  <a:lnTo>
                    <a:pt x="206468" y="213247"/>
                  </a:lnTo>
                  <a:lnTo>
                    <a:pt x="207745" y="228546"/>
                  </a:lnTo>
                  <a:lnTo>
                    <a:pt x="208629" y="243684"/>
                  </a:lnTo>
                  <a:lnTo>
                    <a:pt x="208731" y="258089"/>
                  </a:lnTo>
                  <a:lnTo>
                    <a:pt x="207211" y="270844"/>
                  </a:lnTo>
                  <a:lnTo>
                    <a:pt x="203735" y="281599"/>
                  </a:lnTo>
                  <a:lnTo>
                    <a:pt x="198281" y="290497"/>
                  </a:lnTo>
                  <a:lnTo>
                    <a:pt x="190874" y="297878"/>
                  </a:lnTo>
                  <a:lnTo>
                    <a:pt x="181737" y="304103"/>
                  </a:lnTo>
                  <a:lnTo>
                    <a:pt x="171042" y="309321"/>
                  </a:lnTo>
                  <a:lnTo>
                    <a:pt x="158824" y="313471"/>
                  </a:lnTo>
                  <a:lnTo>
                    <a:pt x="145248" y="316607"/>
                  </a:lnTo>
                  <a:lnTo>
                    <a:pt x="130897" y="319056"/>
                  </a:lnTo>
                  <a:lnTo>
                    <a:pt x="116653" y="321316"/>
                  </a:lnTo>
                  <a:lnTo>
                    <a:pt x="102997" y="323686"/>
                  </a:lnTo>
                  <a:lnTo>
                    <a:pt x="89880" y="326109"/>
                  </a:lnTo>
                  <a:lnTo>
                    <a:pt x="76924" y="328283"/>
                  </a:lnTo>
                  <a:lnTo>
                    <a:pt x="63887" y="330045"/>
                  </a:lnTo>
                  <a:lnTo>
                    <a:pt x="51089" y="331583"/>
                  </a:lnTo>
                  <a:lnTo>
                    <a:pt x="37976" y="333600"/>
                  </a:lnTo>
                  <a:lnTo>
                    <a:pt x="22275" y="337390"/>
                  </a:lnTo>
                  <a:lnTo>
                    <a:pt x="0" y="345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09190" y="2381183"/>
              <a:ext cx="191349" cy="137067"/>
            </a:xfrm>
            <a:custGeom>
              <a:avLst/>
              <a:gdLst/>
              <a:ahLst/>
              <a:cxnLst/>
              <a:rect l="0" t="0" r="0" b="0"/>
              <a:pathLst>
                <a:path w="191349" h="137067">
                  <a:moveTo>
                    <a:pt x="96592" y="50899"/>
                  </a:moveTo>
                  <a:lnTo>
                    <a:pt x="96458" y="39298"/>
                  </a:lnTo>
                  <a:lnTo>
                    <a:pt x="95178" y="29450"/>
                  </a:lnTo>
                  <a:lnTo>
                    <a:pt x="92580" y="20458"/>
                  </a:lnTo>
                  <a:lnTo>
                    <a:pt x="88688" y="12535"/>
                  </a:lnTo>
                  <a:lnTo>
                    <a:pt x="83407" y="6453"/>
                  </a:lnTo>
                  <a:lnTo>
                    <a:pt x="76820" y="2490"/>
                  </a:lnTo>
                  <a:lnTo>
                    <a:pt x="69147" y="461"/>
                  </a:lnTo>
                  <a:lnTo>
                    <a:pt x="60636" y="0"/>
                  </a:lnTo>
                  <a:lnTo>
                    <a:pt x="51519" y="733"/>
                  </a:lnTo>
                  <a:lnTo>
                    <a:pt x="42298" y="2662"/>
                  </a:lnTo>
                  <a:lnTo>
                    <a:pt x="33722" y="6151"/>
                  </a:lnTo>
                  <a:lnTo>
                    <a:pt x="26143" y="11277"/>
                  </a:lnTo>
                  <a:lnTo>
                    <a:pt x="19565" y="18005"/>
                  </a:lnTo>
                  <a:lnTo>
                    <a:pt x="13831" y="26349"/>
                  </a:lnTo>
                  <a:lnTo>
                    <a:pt x="8758" y="36150"/>
                  </a:lnTo>
                  <a:lnTo>
                    <a:pt x="4502" y="47139"/>
                  </a:lnTo>
                  <a:lnTo>
                    <a:pt x="1539" y="59031"/>
                  </a:lnTo>
                  <a:lnTo>
                    <a:pt x="31" y="71574"/>
                  </a:lnTo>
                  <a:lnTo>
                    <a:pt x="0" y="84247"/>
                  </a:lnTo>
                  <a:lnTo>
                    <a:pt x="1499" y="96296"/>
                  </a:lnTo>
                  <a:lnTo>
                    <a:pt x="4407" y="107350"/>
                  </a:lnTo>
                  <a:lnTo>
                    <a:pt x="8800" y="117076"/>
                  </a:lnTo>
                  <a:lnTo>
                    <a:pt x="15022" y="125012"/>
                  </a:lnTo>
                  <a:lnTo>
                    <a:pt x="23087" y="131080"/>
                  </a:lnTo>
                  <a:lnTo>
                    <a:pt x="32417" y="135190"/>
                  </a:lnTo>
                  <a:lnTo>
                    <a:pt x="42055" y="137066"/>
                  </a:lnTo>
                  <a:lnTo>
                    <a:pt x="51417" y="136770"/>
                  </a:lnTo>
                  <a:lnTo>
                    <a:pt x="60141" y="134473"/>
                  </a:lnTo>
                  <a:lnTo>
                    <a:pt x="67920" y="130273"/>
                  </a:lnTo>
                  <a:lnTo>
                    <a:pt x="74702" y="124415"/>
                  </a:lnTo>
                  <a:lnTo>
                    <a:pt x="80613" y="117230"/>
                  </a:lnTo>
                  <a:lnTo>
                    <a:pt x="85832" y="109045"/>
                  </a:lnTo>
                  <a:lnTo>
                    <a:pt x="90536" y="100136"/>
                  </a:lnTo>
                  <a:lnTo>
                    <a:pt x="94868" y="90716"/>
                  </a:lnTo>
                  <a:lnTo>
                    <a:pt x="98939" y="80940"/>
                  </a:lnTo>
                  <a:lnTo>
                    <a:pt x="102836" y="70991"/>
                  </a:lnTo>
                  <a:lnTo>
                    <a:pt x="106811" y="63446"/>
                  </a:lnTo>
                  <a:lnTo>
                    <a:pt x="110725" y="61486"/>
                  </a:lnTo>
                  <a:lnTo>
                    <a:pt x="114044" y="64146"/>
                  </a:lnTo>
                  <a:lnTo>
                    <a:pt x="116988" y="69802"/>
                  </a:lnTo>
                  <a:lnTo>
                    <a:pt x="120019" y="77132"/>
                  </a:lnTo>
                  <a:lnTo>
                    <a:pt x="123595" y="85111"/>
                  </a:lnTo>
                  <a:lnTo>
                    <a:pt x="127900" y="93173"/>
                  </a:lnTo>
                  <a:lnTo>
                    <a:pt x="133062" y="100927"/>
                  </a:lnTo>
                  <a:lnTo>
                    <a:pt x="139267" y="108008"/>
                  </a:lnTo>
                  <a:lnTo>
                    <a:pt x="146501" y="114294"/>
                  </a:lnTo>
                  <a:lnTo>
                    <a:pt x="154348" y="119707"/>
                  </a:lnTo>
                  <a:lnTo>
                    <a:pt x="162959" y="124635"/>
                  </a:lnTo>
                  <a:lnTo>
                    <a:pt x="174208" y="129509"/>
                  </a:lnTo>
                  <a:lnTo>
                    <a:pt x="191348" y="135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00538" y="2369125"/>
              <a:ext cx="157929" cy="136658"/>
            </a:xfrm>
            <a:custGeom>
              <a:avLst/>
              <a:gdLst/>
              <a:ahLst/>
              <a:cxnLst/>
              <a:rect l="0" t="0" r="0" b="0"/>
              <a:pathLst>
                <a:path w="157929" h="136658">
                  <a:moveTo>
                    <a:pt x="0" y="62957"/>
                  </a:moveTo>
                  <a:lnTo>
                    <a:pt x="5734" y="71826"/>
                  </a:lnTo>
                  <a:lnTo>
                    <a:pt x="10018" y="80813"/>
                  </a:lnTo>
                  <a:lnTo>
                    <a:pt x="13229" y="90803"/>
                  </a:lnTo>
                  <a:lnTo>
                    <a:pt x="15762" y="101611"/>
                  </a:lnTo>
                  <a:lnTo>
                    <a:pt x="18108" y="112774"/>
                  </a:lnTo>
                  <a:lnTo>
                    <a:pt x="20529" y="123903"/>
                  </a:lnTo>
                  <a:lnTo>
                    <a:pt x="22193" y="132169"/>
                  </a:lnTo>
                  <a:lnTo>
                    <a:pt x="22072" y="134107"/>
                  </a:lnTo>
                  <a:lnTo>
                    <a:pt x="20687" y="130660"/>
                  </a:lnTo>
                  <a:lnTo>
                    <a:pt x="18700" y="123525"/>
                  </a:lnTo>
                  <a:lnTo>
                    <a:pt x="16710" y="113983"/>
                  </a:lnTo>
                  <a:lnTo>
                    <a:pt x="15025" y="102889"/>
                  </a:lnTo>
                  <a:lnTo>
                    <a:pt x="13886" y="90952"/>
                  </a:lnTo>
                  <a:lnTo>
                    <a:pt x="13566" y="78834"/>
                  </a:lnTo>
                  <a:lnTo>
                    <a:pt x="14132" y="66888"/>
                  </a:lnTo>
                  <a:lnTo>
                    <a:pt x="15646" y="55232"/>
                  </a:lnTo>
                  <a:lnTo>
                    <a:pt x="18257" y="43860"/>
                  </a:lnTo>
                  <a:lnTo>
                    <a:pt x="21947" y="32736"/>
                  </a:lnTo>
                  <a:lnTo>
                    <a:pt x="26882" y="22298"/>
                  </a:lnTo>
                  <a:lnTo>
                    <a:pt x="33474" y="13418"/>
                  </a:lnTo>
                  <a:lnTo>
                    <a:pt x="41791" y="6459"/>
                  </a:lnTo>
                  <a:lnTo>
                    <a:pt x="51291" y="1788"/>
                  </a:lnTo>
                  <a:lnTo>
                    <a:pt x="61045" y="0"/>
                  </a:lnTo>
                  <a:lnTo>
                    <a:pt x="70488" y="1137"/>
                  </a:lnTo>
                  <a:lnTo>
                    <a:pt x="79436" y="4798"/>
                  </a:lnTo>
                  <a:lnTo>
                    <a:pt x="87898" y="10444"/>
                  </a:lnTo>
                  <a:lnTo>
                    <a:pt x="95957" y="17567"/>
                  </a:lnTo>
                  <a:lnTo>
                    <a:pt x="103708" y="25750"/>
                  </a:lnTo>
                  <a:lnTo>
                    <a:pt x="111235" y="34679"/>
                  </a:lnTo>
                  <a:lnTo>
                    <a:pt x="118596" y="44127"/>
                  </a:lnTo>
                  <a:lnTo>
                    <a:pt x="125679" y="54096"/>
                  </a:lnTo>
                  <a:lnTo>
                    <a:pt x="132210" y="64781"/>
                  </a:lnTo>
                  <a:lnTo>
                    <a:pt x="138078" y="76218"/>
                  </a:lnTo>
                  <a:lnTo>
                    <a:pt x="143187" y="87906"/>
                  </a:lnTo>
                  <a:lnTo>
                    <a:pt x="147867" y="100137"/>
                  </a:lnTo>
                  <a:lnTo>
                    <a:pt x="152527" y="115103"/>
                  </a:lnTo>
                  <a:lnTo>
                    <a:pt x="157928" y="136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2895336" y="2389969"/>
            <a:ext cx="42115" cy="21058"/>
          </a:xfrm>
          <a:custGeom>
            <a:avLst/>
            <a:gdLst/>
            <a:ahLst/>
            <a:cxnLst/>
            <a:rect l="0" t="0" r="0" b="0"/>
            <a:pathLst>
              <a:path w="42115" h="21058">
                <a:moveTo>
                  <a:pt x="42114" y="0"/>
                </a:moveTo>
                <a:lnTo>
                  <a:pt x="33393" y="2971"/>
                </a:lnTo>
                <a:lnTo>
                  <a:pt x="25136" y="6293"/>
                </a:lnTo>
                <a:lnTo>
                  <a:pt x="15163" y="11533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3063792" y="2158342"/>
            <a:ext cx="4548312" cy="621182"/>
            <a:chOff x="3063792" y="2158342"/>
            <a:chExt cx="4548312" cy="621182"/>
          </a:xfrm>
        </p:grpSpPr>
        <p:sp>
          <p:nvSpPr>
            <p:cNvPr id="42" name="Freeform 41"/>
            <p:cNvSpPr/>
            <p:nvPr/>
          </p:nvSpPr>
          <p:spPr>
            <a:xfrm>
              <a:off x="3218317" y="2232041"/>
              <a:ext cx="13932" cy="315856"/>
            </a:xfrm>
            <a:custGeom>
              <a:avLst/>
              <a:gdLst/>
              <a:ahLst/>
              <a:cxnLst/>
              <a:rect l="0" t="0" r="0" b="0"/>
              <a:pathLst>
                <a:path w="13932" h="315856">
                  <a:moveTo>
                    <a:pt x="13931" y="0"/>
                  </a:moveTo>
                  <a:lnTo>
                    <a:pt x="10998" y="8869"/>
                  </a:lnTo>
                  <a:lnTo>
                    <a:pt x="8216" y="17855"/>
                  </a:lnTo>
                  <a:lnTo>
                    <a:pt x="5325" y="27855"/>
                  </a:lnTo>
                  <a:lnTo>
                    <a:pt x="2630" y="39008"/>
                  </a:lnTo>
                  <a:lnTo>
                    <a:pt x="762" y="51468"/>
                  </a:lnTo>
                  <a:lnTo>
                    <a:pt x="0" y="65180"/>
                  </a:lnTo>
                  <a:lnTo>
                    <a:pt x="140" y="79943"/>
                  </a:lnTo>
                  <a:lnTo>
                    <a:pt x="694" y="95521"/>
                  </a:lnTo>
                  <a:lnTo>
                    <a:pt x="1324" y="111698"/>
                  </a:lnTo>
                  <a:lnTo>
                    <a:pt x="1880" y="128305"/>
                  </a:lnTo>
                  <a:lnTo>
                    <a:pt x="2320" y="145212"/>
                  </a:lnTo>
                  <a:lnTo>
                    <a:pt x="2648" y="162320"/>
                  </a:lnTo>
                  <a:lnTo>
                    <a:pt x="2883" y="179402"/>
                  </a:lnTo>
                  <a:lnTo>
                    <a:pt x="3048" y="196104"/>
                  </a:lnTo>
                  <a:lnTo>
                    <a:pt x="3162" y="212267"/>
                  </a:lnTo>
                  <a:lnTo>
                    <a:pt x="3241" y="227900"/>
                  </a:lnTo>
                  <a:lnTo>
                    <a:pt x="3294" y="243092"/>
                  </a:lnTo>
                  <a:lnTo>
                    <a:pt x="3329" y="257926"/>
                  </a:lnTo>
                  <a:lnTo>
                    <a:pt x="3354" y="271887"/>
                  </a:lnTo>
                  <a:lnTo>
                    <a:pt x="3373" y="285236"/>
                  </a:lnTo>
                  <a:lnTo>
                    <a:pt x="3388" y="299149"/>
                  </a:lnTo>
                  <a:lnTo>
                    <a:pt x="340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63792" y="2179399"/>
              <a:ext cx="347442" cy="52643"/>
            </a:xfrm>
            <a:custGeom>
              <a:avLst/>
              <a:gdLst/>
              <a:ahLst/>
              <a:cxnLst/>
              <a:rect l="0" t="0" r="0" b="0"/>
              <a:pathLst>
                <a:path w="347442" h="52643">
                  <a:moveTo>
                    <a:pt x="347441" y="0"/>
                  </a:moveTo>
                  <a:lnTo>
                    <a:pt x="338572" y="2933"/>
                  </a:lnTo>
                  <a:lnTo>
                    <a:pt x="329586" y="5716"/>
                  </a:lnTo>
                  <a:lnTo>
                    <a:pt x="319590" y="8611"/>
                  </a:lnTo>
                  <a:lnTo>
                    <a:pt x="308610" y="11478"/>
                  </a:lnTo>
                  <a:lnTo>
                    <a:pt x="296798" y="13995"/>
                  </a:lnTo>
                  <a:lnTo>
                    <a:pt x="284344" y="16010"/>
                  </a:lnTo>
                  <a:lnTo>
                    <a:pt x="271579" y="17696"/>
                  </a:lnTo>
                  <a:lnTo>
                    <a:pt x="258947" y="19439"/>
                  </a:lnTo>
                  <a:lnTo>
                    <a:pt x="246669" y="21465"/>
                  </a:lnTo>
                  <a:lnTo>
                    <a:pt x="234461" y="23826"/>
                  </a:lnTo>
                  <a:lnTo>
                    <a:pt x="221659" y="26491"/>
                  </a:lnTo>
                  <a:lnTo>
                    <a:pt x="207929" y="29393"/>
                  </a:lnTo>
                  <a:lnTo>
                    <a:pt x="193265" y="32308"/>
                  </a:lnTo>
                  <a:lnTo>
                    <a:pt x="177809" y="34879"/>
                  </a:lnTo>
                  <a:lnTo>
                    <a:pt x="161741" y="36941"/>
                  </a:lnTo>
                  <a:lnTo>
                    <a:pt x="145222" y="38663"/>
                  </a:lnTo>
                  <a:lnTo>
                    <a:pt x="128380" y="40433"/>
                  </a:lnTo>
                  <a:lnTo>
                    <a:pt x="111318" y="42474"/>
                  </a:lnTo>
                  <a:lnTo>
                    <a:pt x="94269" y="44677"/>
                  </a:lnTo>
                  <a:lnTo>
                    <a:pt x="77589" y="46702"/>
                  </a:lnTo>
                  <a:lnTo>
                    <a:pt x="61461" y="48362"/>
                  </a:lnTo>
                  <a:lnTo>
                    <a:pt x="46477" y="49632"/>
                  </a:lnTo>
                  <a:lnTo>
                    <a:pt x="32256" y="50696"/>
                  </a:lnTo>
                  <a:lnTo>
                    <a:pt x="17552" y="5164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305562" y="2400497"/>
              <a:ext cx="142356" cy="148282"/>
            </a:xfrm>
            <a:custGeom>
              <a:avLst/>
              <a:gdLst/>
              <a:ahLst/>
              <a:cxnLst/>
              <a:rect l="0" t="0" r="0" b="0"/>
              <a:pathLst>
                <a:path w="142356" h="148282">
                  <a:moveTo>
                    <a:pt x="63557" y="21057"/>
                  </a:moveTo>
                  <a:lnTo>
                    <a:pt x="54755" y="24058"/>
                  </a:lnTo>
                  <a:lnTo>
                    <a:pt x="46408" y="27480"/>
                  </a:lnTo>
                  <a:lnTo>
                    <a:pt x="37719" y="31685"/>
                  </a:lnTo>
                  <a:lnTo>
                    <a:pt x="28944" y="36931"/>
                  </a:lnTo>
                  <a:lnTo>
                    <a:pt x="20745" y="43709"/>
                  </a:lnTo>
                  <a:lnTo>
                    <a:pt x="13469" y="52142"/>
                  </a:lnTo>
                  <a:lnTo>
                    <a:pt x="7452" y="61882"/>
                  </a:lnTo>
                  <a:lnTo>
                    <a:pt x="3168" y="72325"/>
                  </a:lnTo>
                  <a:lnTo>
                    <a:pt x="704" y="83043"/>
                  </a:lnTo>
                  <a:lnTo>
                    <a:pt x="0" y="93660"/>
                  </a:lnTo>
                  <a:lnTo>
                    <a:pt x="1033" y="103781"/>
                  </a:lnTo>
                  <a:lnTo>
                    <a:pt x="3617" y="113245"/>
                  </a:lnTo>
                  <a:lnTo>
                    <a:pt x="7621" y="121921"/>
                  </a:lnTo>
                  <a:lnTo>
                    <a:pt x="13048" y="129610"/>
                  </a:lnTo>
                  <a:lnTo>
                    <a:pt x="19769" y="136294"/>
                  </a:lnTo>
                  <a:lnTo>
                    <a:pt x="27552" y="141785"/>
                  </a:lnTo>
                  <a:lnTo>
                    <a:pt x="36146" y="145650"/>
                  </a:lnTo>
                  <a:lnTo>
                    <a:pt x="45333" y="147802"/>
                  </a:lnTo>
                  <a:lnTo>
                    <a:pt x="54942" y="148281"/>
                  </a:lnTo>
                  <a:lnTo>
                    <a:pt x="64845" y="147091"/>
                  </a:lnTo>
                  <a:lnTo>
                    <a:pt x="74945" y="144398"/>
                  </a:lnTo>
                  <a:lnTo>
                    <a:pt x="85016" y="140320"/>
                  </a:lnTo>
                  <a:lnTo>
                    <a:pt x="94705" y="134842"/>
                  </a:lnTo>
                  <a:lnTo>
                    <a:pt x="103846" y="128086"/>
                  </a:lnTo>
                  <a:lnTo>
                    <a:pt x="112291" y="120280"/>
                  </a:lnTo>
                  <a:lnTo>
                    <a:pt x="119817" y="111670"/>
                  </a:lnTo>
                  <a:lnTo>
                    <a:pt x="126394" y="102468"/>
                  </a:lnTo>
                  <a:lnTo>
                    <a:pt x="131979" y="92679"/>
                  </a:lnTo>
                  <a:lnTo>
                    <a:pt x="136441" y="82124"/>
                  </a:lnTo>
                  <a:lnTo>
                    <a:pt x="139806" y="70771"/>
                  </a:lnTo>
                  <a:lnTo>
                    <a:pt x="141914" y="59046"/>
                  </a:lnTo>
                  <a:lnTo>
                    <a:pt x="142355" y="47708"/>
                  </a:lnTo>
                  <a:lnTo>
                    <a:pt x="141054" y="37167"/>
                  </a:lnTo>
                  <a:lnTo>
                    <a:pt x="137959" y="27772"/>
                  </a:lnTo>
                  <a:lnTo>
                    <a:pt x="132259" y="19062"/>
                  </a:lnTo>
                  <a:lnTo>
                    <a:pt x="120101" y="10279"/>
                  </a:lnTo>
                  <a:lnTo>
                    <a:pt x="951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803500" y="2263626"/>
              <a:ext cx="18345" cy="305328"/>
            </a:xfrm>
            <a:custGeom>
              <a:avLst/>
              <a:gdLst/>
              <a:ahLst/>
              <a:cxnLst/>
              <a:rect l="0" t="0" r="0" b="0"/>
              <a:pathLst>
                <a:path w="18345" h="305328">
                  <a:moveTo>
                    <a:pt x="7816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72"/>
                  </a:lnTo>
                  <a:lnTo>
                    <a:pt x="200" y="46979"/>
                  </a:lnTo>
                  <a:lnTo>
                    <a:pt x="0" y="60936"/>
                  </a:lnTo>
                  <a:lnTo>
                    <a:pt x="652" y="76493"/>
                  </a:lnTo>
                  <a:lnTo>
                    <a:pt x="1890" y="93324"/>
                  </a:lnTo>
                  <a:lnTo>
                    <a:pt x="3254" y="110834"/>
                  </a:lnTo>
                  <a:lnTo>
                    <a:pt x="4468" y="128603"/>
                  </a:lnTo>
                  <a:lnTo>
                    <a:pt x="5603" y="146260"/>
                  </a:lnTo>
                  <a:lnTo>
                    <a:pt x="6971" y="163415"/>
                  </a:lnTo>
                  <a:lnTo>
                    <a:pt x="8739" y="179912"/>
                  </a:lnTo>
                  <a:lnTo>
                    <a:pt x="10756" y="195786"/>
                  </a:lnTo>
                  <a:lnTo>
                    <a:pt x="12657" y="211146"/>
                  </a:lnTo>
                  <a:lnTo>
                    <a:pt x="14234" y="226105"/>
                  </a:lnTo>
                  <a:lnTo>
                    <a:pt x="15447" y="240550"/>
                  </a:lnTo>
                  <a:lnTo>
                    <a:pt x="16468" y="255765"/>
                  </a:lnTo>
                  <a:lnTo>
                    <a:pt x="17382" y="275326"/>
                  </a:lnTo>
                  <a:lnTo>
                    <a:pt x="18344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695502" y="2389969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209296" y="0"/>
                  </a:lnTo>
                  <a:lnTo>
                    <a:pt x="197527" y="0"/>
                  </a:lnTo>
                  <a:lnTo>
                    <a:pt x="184637" y="4"/>
                  </a:lnTo>
                  <a:lnTo>
                    <a:pt x="170789" y="177"/>
                  </a:lnTo>
                  <a:lnTo>
                    <a:pt x="156461" y="825"/>
                  </a:lnTo>
                  <a:lnTo>
                    <a:pt x="141987" y="2074"/>
                  </a:lnTo>
                  <a:lnTo>
                    <a:pt x="127364" y="3727"/>
                  </a:lnTo>
                  <a:lnTo>
                    <a:pt x="112340" y="5375"/>
                  </a:lnTo>
                  <a:lnTo>
                    <a:pt x="96801" y="6777"/>
                  </a:lnTo>
                  <a:lnTo>
                    <a:pt x="80952" y="7873"/>
                  </a:lnTo>
                  <a:lnTo>
                    <a:pt x="63369" y="8801"/>
                  </a:lnTo>
                  <a:lnTo>
                    <a:pt x="39151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941588" y="2242570"/>
              <a:ext cx="298487" cy="357969"/>
            </a:xfrm>
            <a:custGeom>
              <a:avLst/>
              <a:gdLst/>
              <a:ahLst/>
              <a:cxnLst/>
              <a:rect l="0" t="0" r="0" b="0"/>
              <a:pathLst>
                <a:path w="298487" h="357969">
                  <a:moveTo>
                    <a:pt x="6598" y="0"/>
                  </a:moveTo>
                  <a:lnTo>
                    <a:pt x="6598" y="14602"/>
                  </a:lnTo>
                  <a:lnTo>
                    <a:pt x="6598" y="27873"/>
                  </a:lnTo>
                  <a:lnTo>
                    <a:pt x="6598" y="41074"/>
                  </a:lnTo>
                  <a:lnTo>
                    <a:pt x="6598" y="54416"/>
                  </a:lnTo>
                  <a:lnTo>
                    <a:pt x="6598" y="67924"/>
                  </a:lnTo>
                  <a:lnTo>
                    <a:pt x="6603" y="81582"/>
                  </a:lnTo>
                  <a:lnTo>
                    <a:pt x="6775" y="95521"/>
                  </a:lnTo>
                  <a:lnTo>
                    <a:pt x="7424" y="110019"/>
                  </a:lnTo>
                  <a:lnTo>
                    <a:pt x="8673" y="125181"/>
                  </a:lnTo>
                  <a:lnTo>
                    <a:pt x="10325" y="140956"/>
                  </a:lnTo>
                  <a:lnTo>
                    <a:pt x="11974" y="157231"/>
                  </a:lnTo>
                  <a:lnTo>
                    <a:pt x="13376" y="173885"/>
                  </a:lnTo>
                  <a:lnTo>
                    <a:pt x="14469" y="190814"/>
                  </a:lnTo>
                  <a:lnTo>
                    <a:pt x="15277" y="207938"/>
                  </a:lnTo>
                  <a:lnTo>
                    <a:pt x="15855" y="225194"/>
                  </a:lnTo>
                  <a:lnTo>
                    <a:pt x="16260" y="242374"/>
                  </a:lnTo>
                  <a:lnTo>
                    <a:pt x="16540" y="259142"/>
                  </a:lnTo>
                  <a:lnTo>
                    <a:pt x="16726" y="275317"/>
                  </a:lnTo>
                  <a:lnTo>
                    <a:pt x="16663" y="289733"/>
                  </a:lnTo>
                  <a:lnTo>
                    <a:pt x="15358" y="299026"/>
                  </a:lnTo>
                  <a:lnTo>
                    <a:pt x="12447" y="301248"/>
                  </a:lnTo>
                  <a:lnTo>
                    <a:pt x="9134" y="298043"/>
                  </a:lnTo>
                  <a:lnTo>
                    <a:pt x="5973" y="291178"/>
                  </a:lnTo>
                  <a:lnTo>
                    <a:pt x="3293" y="281891"/>
                  </a:lnTo>
                  <a:lnTo>
                    <a:pt x="1208" y="271008"/>
                  </a:lnTo>
                  <a:lnTo>
                    <a:pt x="0" y="259233"/>
                  </a:lnTo>
                  <a:lnTo>
                    <a:pt x="182" y="247233"/>
                  </a:lnTo>
                  <a:lnTo>
                    <a:pt x="1906" y="235377"/>
                  </a:lnTo>
                  <a:lnTo>
                    <a:pt x="5016" y="223953"/>
                  </a:lnTo>
                  <a:lnTo>
                    <a:pt x="9240" y="213269"/>
                  </a:lnTo>
                  <a:lnTo>
                    <a:pt x="14305" y="203427"/>
                  </a:lnTo>
                  <a:lnTo>
                    <a:pt x="20144" y="194833"/>
                  </a:lnTo>
                  <a:lnTo>
                    <a:pt x="26887" y="188262"/>
                  </a:lnTo>
                  <a:lnTo>
                    <a:pt x="34532" y="183959"/>
                  </a:lnTo>
                  <a:lnTo>
                    <a:pt x="42952" y="181866"/>
                  </a:lnTo>
                  <a:lnTo>
                    <a:pt x="51982" y="181890"/>
                  </a:lnTo>
                  <a:lnTo>
                    <a:pt x="61462" y="183766"/>
                  </a:lnTo>
                  <a:lnTo>
                    <a:pt x="71098" y="187446"/>
                  </a:lnTo>
                  <a:lnTo>
                    <a:pt x="80487" y="193181"/>
                  </a:lnTo>
                  <a:lnTo>
                    <a:pt x="89424" y="200920"/>
                  </a:lnTo>
                  <a:lnTo>
                    <a:pt x="97730" y="210199"/>
                  </a:lnTo>
                  <a:lnTo>
                    <a:pt x="105163" y="220335"/>
                  </a:lnTo>
                  <a:lnTo>
                    <a:pt x="111680" y="230854"/>
                  </a:lnTo>
                  <a:lnTo>
                    <a:pt x="117397" y="241507"/>
                  </a:lnTo>
                  <a:lnTo>
                    <a:pt x="122479" y="252186"/>
                  </a:lnTo>
                  <a:lnTo>
                    <a:pt x="127078" y="262853"/>
                  </a:lnTo>
                  <a:lnTo>
                    <a:pt x="130999" y="273659"/>
                  </a:lnTo>
                  <a:lnTo>
                    <a:pt x="133729" y="284914"/>
                  </a:lnTo>
                  <a:lnTo>
                    <a:pt x="135115" y="296683"/>
                  </a:lnTo>
                  <a:lnTo>
                    <a:pt x="136409" y="306498"/>
                  </a:lnTo>
                  <a:lnTo>
                    <a:pt x="138863" y="310805"/>
                  </a:lnTo>
                  <a:lnTo>
                    <a:pt x="141769" y="309911"/>
                  </a:lnTo>
                  <a:lnTo>
                    <a:pt x="144985" y="305585"/>
                  </a:lnTo>
                  <a:lnTo>
                    <a:pt x="148772" y="299470"/>
                  </a:lnTo>
                  <a:lnTo>
                    <a:pt x="153260" y="292575"/>
                  </a:lnTo>
                  <a:lnTo>
                    <a:pt x="158733" y="285726"/>
                  </a:lnTo>
                  <a:lnTo>
                    <a:pt x="165686" y="279760"/>
                  </a:lnTo>
                  <a:lnTo>
                    <a:pt x="174254" y="275022"/>
                  </a:lnTo>
                  <a:lnTo>
                    <a:pt x="184261" y="271473"/>
                  </a:lnTo>
                  <a:lnTo>
                    <a:pt x="195419" y="268912"/>
                  </a:lnTo>
                  <a:lnTo>
                    <a:pt x="207437" y="267102"/>
                  </a:lnTo>
                  <a:lnTo>
                    <a:pt x="219910" y="265677"/>
                  </a:lnTo>
                  <a:lnTo>
                    <a:pt x="232350" y="264171"/>
                  </a:lnTo>
                  <a:lnTo>
                    <a:pt x="244485" y="262330"/>
                  </a:lnTo>
                  <a:lnTo>
                    <a:pt x="256088" y="259936"/>
                  </a:lnTo>
                  <a:lnTo>
                    <a:pt x="266888" y="256726"/>
                  </a:lnTo>
                  <a:lnTo>
                    <a:pt x="276806" y="252633"/>
                  </a:lnTo>
                  <a:lnTo>
                    <a:pt x="285450" y="247597"/>
                  </a:lnTo>
                  <a:lnTo>
                    <a:pt x="292054" y="241467"/>
                  </a:lnTo>
                  <a:lnTo>
                    <a:pt x="296378" y="234275"/>
                  </a:lnTo>
                  <a:lnTo>
                    <a:pt x="298486" y="226344"/>
                  </a:lnTo>
                  <a:lnTo>
                    <a:pt x="298471" y="218184"/>
                  </a:lnTo>
                  <a:lnTo>
                    <a:pt x="296607" y="210110"/>
                  </a:lnTo>
                  <a:lnTo>
                    <a:pt x="293103" y="202403"/>
                  </a:lnTo>
                  <a:lnTo>
                    <a:pt x="288019" y="195381"/>
                  </a:lnTo>
                  <a:lnTo>
                    <a:pt x="281531" y="189151"/>
                  </a:lnTo>
                  <a:lnTo>
                    <a:pt x="273907" y="183968"/>
                  </a:lnTo>
                  <a:lnTo>
                    <a:pt x="265419" y="180310"/>
                  </a:lnTo>
                  <a:lnTo>
                    <a:pt x="256308" y="178298"/>
                  </a:lnTo>
                  <a:lnTo>
                    <a:pt x="246921" y="177913"/>
                  </a:lnTo>
                  <a:lnTo>
                    <a:pt x="237698" y="179166"/>
                  </a:lnTo>
                  <a:lnTo>
                    <a:pt x="228868" y="181901"/>
                  </a:lnTo>
                  <a:lnTo>
                    <a:pt x="220465" y="186007"/>
                  </a:lnTo>
                  <a:lnTo>
                    <a:pt x="212434" y="191504"/>
                  </a:lnTo>
                  <a:lnTo>
                    <a:pt x="204705" y="198277"/>
                  </a:lnTo>
                  <a:lnTo>
                    <a:pt x="197531" y="206264"/>
                  </a:lnTo>
                  <a:lnTo>
                    <a:pt x="191464" y="215527"/>
                  </a:lnTo>
                  <a:lnTo>
                    <a:pt x="186721" y="225982"/>
                  </a:lnTo>
                  <a:lnTo>
                    <a:pt x="183366" y="237426"/>
                  </a:lnTo>
                  <a:lnTo>
                    <a:pt x="181482" y="249631"/>
                  </a:lnTo>
                  <a:lnTo>
                    <a:pt x="180960" y="262388"/>
                  </a:lnTo>
                  <a:lnTo>
                    <a:pt x="181728" y="275206"/>
                  </a:lnTo>
                  <a:lnTo>
                    <a:pt x="183830" y="287353"/>
                  </a:lnTo>
                  <a:lnTo>
                    <a:pt x="187172" y="298482"/>
                  </a:lnTo>
                  <a:lnTo>
                    <a:pt x="191701" y="308597"/>
                  </a:lnTo>
                  <a:lnTo>
                    <a:pt x="197489" y="317859"/>
                  </a:lnTo>
                  <a:lnTo>
                    <a:pt x="204462" y="326454"/>
                  </a:lnTo>
                  <a:lnTo>
                    <a:pt x="212585" y="334228"/>
                  </a:lnTo>
                  <a:lnTo>
                    <a:pt x="221940" y="340705"/>
                  </a:lnTo>
                  <a:lnTo>
                    <a:pt x="232438" y="345732"/>
                  </a:lnTo>
                  <a:lnTo>
                    <a:pt x="243275" y="349456"/>
                  </a:lnTo>
                  <a:lnTo>
                    <a:pt x="254089" y="352525"/>
                  </a:lnTo>
                  <a:lnTo>
                    <a:pt x="265828" y="355208"/>
                  </a:lnTo>
                  <a:lnTo>
                    <a:pt x="280339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454607" y="2305741"/>
              <a:ext cx="314146" cy="274445"/>
            </a:xfrm>
            <a:custGeom>
              <a:avLst/>
              <a:gdLst/>
              <a:ahLst/>
              <a:cxnLst/>
              <a:rect l="0" t="0" r="0" b="0"/>
              <a:pathLst>
                <a:path w="314146" h="274445">
                  <a:moveTo>
                    <a:pt x="9475" y="52642"/>
                  </a:moveTo>
                  <a:lnTo>
                    <a:pt x="6609" y="61510"/>
                  </a:lnTo>
                  <a:lnTo>
                    <a:pt x="4466" y="70497"/>
                  </a:lnTo>
                  <a:lnTo>
                    <a:pt x="2864" y="80497"/>
                  </a:lnTo>
                  <a:lnTo>
                    <a:pt x="1683" y="91651"/>
                  </a:lnTo>
                  <a:lnTo>
                    <a:pt x="834" y="104110"/>
                  </a:lnTo>
                  <a:lnTo>
                    <a:pt x="242" y="117813"/>
                  </a:lnTo>
                  <a:lnTo>
                    <a:pt x="0" y="132230"/>
                  </a:lnTo>
                  <a:lnTo>
                    <a:pt x="364" y="146511"/>
                  </a:lnTo>
                  <a:lnTo>
                    <a:pt x="1429" y="160183"/>
                  </a:lnTo>
                  <a:lnTo>
                    <a:pt x="3296" y="173138"/>
                  </a:lnTo>
                  <a:lnTo>
                    <a:pt x="6154" y="185452"/>
                  </a:lnTo>
                  <a:lnTo>
                    <a:pt x="10003" y="197248"/>
                  </a:lnTo>
                  <a:lnTo>
                    <a:pt x="14707" y="208494"/>
                  </a:lnTo>
                  <a:lnTo>
                    <a:pt x="20081" y="218987"/>
                  </a:lnTo>
                  <a:lnTo>
                    <a:pt x="25959" y="228676"/>
                  </a:lnTo>
                  <a:lnTo>
                    <a:pt x="32361" y="237491"/>
                  </a:lnTo>
                  <a:lnTo>
                    <a:pt x="39490" y="245266"/>
                  </a:lnTo>
                  <a:lnTo>
                    <a:pt x="47393" y="252001"/>
                  </a:lnTo>
                  <a:lnTo>
                    <a:pt x="55818" y="257353"/>
                  </a:lnTo>
                  <a:lnTo>
                    <a:pt x="64319" y="260594"/>
                  </a:lnTo>
                  <a:lnTo>
                    <a:pt x="72625" y="261507"/>
                  </a:lnTo>
                  <a:lnTo>
                    <a:pt x="80490" y="260171"/>
                  </a:lnTo>
                  <a:lnTo>
                    <a:pt x="87619" y="256690"/>
                  </a:lnTo>
                  <a:lnTo>
                    <a:pt x="93934" y="251345"/>
                  </a:lnTo>
                  <a:lnTo>
                    <a:pt x="99683" y="244352"/>
                  </a:lnTo>
                  <a:lnTo>
                    <a:pt x="105318" y="235771"/>
                  </a:lnTo>
                  <a:lnTo>
                    <a:pt x="111106" y="225782"/>
                  </a:lnTo>
                  <a:lnTo>
                    <a:pt x="116811" y="214654"/>
                  </a:lnTo>
                  <a:lnTo>
                    <a:pt x="121808" y="202661"/>
                  </a:lnTo>
                  <a:lnTo>
                    <a:pt x="125826" y="190082"/>
                  </a:lnTo>
                  <a:lnTo>
                    <a:pt x="129844" y="178663"/>
                  </a:lnTo>
                  <a:lnTo>
                    <a:pt x="134889" y="171611"/>
                  </a:lnTo>
                  <a:lnTo>
                    <a:pt x="140229" y="170143"/>
                  </a:lnTo>
                  <a:lnTo>
                    <a:pt x="145374" y="173379"/>
                  </a:lnTo>
                  <a:lnTo>
                    <a:pt x="150183" y="180046"/>
                  </a:lnTo>
                  <a:lnTo>
                    <a:pt x="154830" y="188933"/>
                  </a:lnTo>
                  <a:lnTo>
                    <a:pt x="159680" y="198974"/>
                  </a:lnTo>
                  <a:lnTo>
                    <a:pt x="164929" y="209508"/>
                  </a:lnTo>
                  <a:lnTo>
                    <a:pt x="170600" y="220043"/>
                  </a:lnTo>
                  <a:lnTo>
                    <a:pt x="176636" y="230130"/>
                  </a:lnTo>
                  <a:lnTo>
                    <a:pt x="182962" y="239582"/>
                  </a:lnTo>
                  <a:lnTo>
                    <a:pt x="189668" y="248255"/>
                  </a:lnTo>
                  <a:lnTo>
                    <a:pt x="197002" y="255944"/>
                  </a:lnTo>
                  <a:lnTo>
                    <a:pt x="205047" y="262629"/>
                  </a:lnTo>
                  <a:lnTo>
                    <a:pt x="213738" y="268121"/>
                  </a:lnTo>
                  <a:lnTo>
                    <a:pt x="222949" y="271988"/>
                  </a:lnTo>
                  <a:lnTo>
                    <a:pt x="232544" y="274136"/>
                  </a:lnTo>
                  <a:lnTo>
                    <a:pt x="242089" y="274444"/>
                  </a:lnTo>
                  <a:lnTo>
                    <a:pt x="250885" y="272605"/>
                  </a:lnTo>
                  <a:lnTo>
                    <a:pt x="258615" y="268664"/>
                  </a:lnTo>
                  <a:lnTo>
                    <a:pt x="265465" y="262933"/>
                  </a:lnTo>
                  <a:lnTo>
                    <a:pt x="271914" y="255807"/>
                  </a:lnTo>
                  <a:lnTo>
                    <a:pt x="278288" y="247644"/>
                  </a:lnTo>
                  <a:lnTo>
                    <a:pt x="284572" y="238573"/>
                  </a:lnTo>
                  <a:lnTo>
                    <a:pt x="290499" y="228507"/>
                  </a:lnTo>
                  <a:lnTo>
                    <a:pt x="295931" y="217478"/>
                  </a:lnTo>
                  <a:lnTo>
                    <a:pt x="300715" y="205632"/>
                  </a:lnTo>
                  <a:lnTo>
                    <a:pt x="304623" y="193148"/>
                  </a:lnTo>
                  <a:lnTo>
                    <a:pt x="307617" y="180193"/>
                  </a:lnTo>
                  <a:lnTo>
                    <a:pt x="309814" y="166900"/>
                  </a:lnTo>
                  <a:lnTo>
                    <a:pt x="311379" y="153369"/>
                  </a:lnTo>
                  <a:lnTo>
                    <a:pt x="312471" y="139675"/>
                  </a:lnTo>
                  <a:lnTo>
                    <a:pt x="313224" y="125869"/>
                  </a:lnTo>
                  <a:lnTo>
                    <a:pt x="313739" y="111987"/>
                  </a:lnTo>
                  <a:lnTo>
                    <a:pt x="314083" y="98059"/>
                  </a:lnTo>
                  <a:lnTo>
                    <a:pt x="314145" y="84264"/>
                  </a:lnTo>
                  <a:lnTo>
                    <a:pt x="313655" y="70921"/>
                  </a:lnTo>
                  <a:lnTo>
                    <a:pt x="312512" y="58177"/>
                  </a:lnTo>
                  <a:lnTo>
                    <a:pt x="310923" y="46262"/>
                  </a:lnTo>
                  <a:lnTo>
                    <a:pt x="309151" y="34304"/>
                  </a:lnTo>
                  <a:lnTo>
                    <a:pt x="307042" y="20135"/>
                  </a:lnTo>
                  <a:lnTo>
                    <a:pt x="3042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35837" y="2418781"/>
              <a:ext cx="123086" cy="192287"/>
            </a:xfrm>
            <a:custGeom>
              <a:avLst/>
              <a:gdLst/>
              <a:ahLst/>
              <a:cxnLst/>
              <a:rect l="0" t="0" r="0" b="0"/>
              <a:pathLst>
                <a:path w="123086" h="192287">
                  <a:moveTo>
                    <a:pt x="7272" y="97529"/>
                  </a:moveTo>
                  <a:lnTo>
                    <a:pt x="19006" y="97529"/>
                  </a:lnTo>
                  <a:lnTo>
                    <a:pt x="30135" y="97529"/>
                  </a:lnTo>
                  <a:lnTo>
                    <a:pt x="41725" y="97520"/>
                  </a:lnTo>
                  <a:lnTo>
                    <a:pt x="53540" y="97175"/>
                  </a:lnTo>
                  <a:lnTo>
                    <a:pt x="64904" y="95878"/>
                  </a:lnTo>
                  <a:lnTo>
                    <a:pt x="75448" y="93367"/>
                  </a:lnTo>
                  <a:lnTo>
                    <a:pt x="84976" y="89543"/>
                  </a:lnTo>
                  <a:lnTo>
                    <a:pt x="93300" y="84302"/>
                  </a:lnTo>
                  <a:lnTo>
                    <a:pt x="100441" y="77736"/>
                  </a:lnTo>
                  <a:lnTo>
                    <a:pt x="106252" y="70074"/>
                  </a:lnTo>
                  <a:lnTo>
                    <a:pt x="110340" y="61569"/>
                  </a:lnTo>
                  <a:lnTo>
                    <a:pt x="112643" y="52449"/>
                  </a:lnTo>
                  <a:lnTo>
                    <a:pt x="113226" y="43057"/>
                  </a:lnTo>
                  <a:lnTo>
                    <a:pt x="112105" y="33833"/>
                  </a:lnTo>
                  <a:lnTo>
                    <a:pt x="109455" y="25011"/>
                  </a:lnTo>
                  <a:lnTo>
                    <a:pt x="105236" y="16953"/>
                  </a:lnTo>
                  <a:lnTo>
                    <a:pt x="99131" y="10218"/>
                  </a:lnTo>
                  <a:lnTo>
                    <a:pt x="91140" y="4997"/>
                  </a:lnTo>
                  <a:lnTo>
                    <a:pt x="81691" y="1473"/>
                  </a:lnTo>
                  <a:lnTo>
                    <a:pt x="71439" y="0"/>
                  </a:lnTo>
                  <a:lnTo>
                    <a:pt x="60848" y="564"/>
                  </a:lnTo>
                  <a:lnTo>
                    <a:pt x="50315" y="2873"/>
                  </a:lnTo>
                  <a:lnTo>
                    <a:pt x="40250" y="6549"/>
                  </a:lnTo>
                  <a:lnTo>
                    <a:pt x="30827" y="11247"/>
                  </a:lnTo>
                  <a:lnTo>
                    <a:pt x="22349" y="17008"/>
                  </a:lnTo>
                  <a:lnTo>
                    <a:pt x="15325" y="24230"/>
                  </a:lnTo>
                  <a:lnTo>
                    <a:pt x="9896" y="33019"/>
                  </a:lnTo>
                  <a:lnTo>
                    <a:pt x="5893" y="43362"/>
                  </a:lnTo>
                  <a:lnTo>
                    <a:pt x="3032" y="55286"/>
                  </a:lnTo>
                  <a:lnTo>
                    <a:pt x="1038" y="68636"/>
                  </a:lnTo>
                  <a:lnTo>
                    <a:pt x="0" y="82820"/>
                  </a:lnTo>
                  <a:lnTo>
                    <a:pt x="351" y="96947"/>
                  </a:lnTo>
                  <a:lnTo>
                    <a:pt x="2217" y="110511"/>
                  </a:lnTo>
                  <a:lnTo>
                    <a:pt x="5435" y="123226"/>
                  </a:lnTo>
                  <a:lnTo>
                    <a:pt x="9736" y="134846"/>
                  </a:lnTo>
                  <a:lnTo>
                    <a:pt x="14857" y="145360"/>
                  </a:lnTo>
                  <a:lnTo>
                    <a:pt x="20735" y="154760"/>
                  </a:lnTo>
                  <a:lnTo>
                    <a:pt x="27505" y="162943"/>
                  </a:lnTo>
                  <a:lnTo>
                    <a:pt x="35172" y="169968"/>
                  </a:lnTo>
                  <a:lnTo>
                    <a:pt x="43778" y="175858"/>
                  </a:lnTo>
                  <a:lnTo>
                    <a:pt x="53465" y="180525"/>
                  </a:lnTo>
                  <a:lnTo>
                    <a:pt x="64193" y="184037"/>
                  </a:lnTo>
                  <a:lnTo>
                    <a:pt x="75386" y="186588"/>
                  </a:lnTo>
                  <a:lnTo>
                    <a:pt x="87222" y="188669"/>
                  </a:lnTo>
                  <a:lnTo>
                    <a:pt x="101856" y="190463"/>
                  </a:lnTo>
                  <a:lnTo>
                    <a:pt x="123085" y="192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30330" y="2435174"/>
              <a:ext cx="138469" cy="170715"/>
            </a:xfrm>
            <a:custGeom>
              <a:avLst/>
              <a:gdLst/>
              <a:ahLst/>
              <a:cxnLst/>
              <a:rect l="0" t="0" r="0" b="0"/>
              <a:pathLst>
                <a:path w="138469" h="170715">
                  <a:moveTo>
                    <a:pt x="86520" y="7437"/>
                  </a:moveTo>
                  <a:lnTo>
                    <a:pt x="77652" y="4570"/>
                  </a:lnTo>
                  <a:lnTo>
                    <a:pt x="68664" y="2428"/>
                  </a:lnTo>
                  <a:lnTo>
                    <a:pt x="58678" y="834"/>
                  </a:lnTo>
                  <a:lnTo>
                    <a:pt x="48043" y="0"/>
                  </a:lnTo>
                  <a:lnTo>
                    <a:pt x="37528" y="448"/>
                  </a:lnTo>
                  <a:lnTo>
                    <a:pt x="27586" y="2366"/>
                  </a:lnTo>
                  <a:lnTo>
                    <a:pt x="18645" y="5948"/>
                  </a:lnTo>
                  <a:lnTo>
                    <a:pt x="11253" y="11553"/>
                  </a:lnTo>
                  <a:lnTo>
                    <a:pt x="5559" y="19169"/>
                  </a:lnTo>
                  <a:lnTo>
                    <a:pt x="1704" y="28181"/>
                  </a:lnTo>
                  <a:lnTo>
                    <a:pt x="0" y="37598"/>
                  </a:lnTo>
                  <a:lnTo>
                    <a:pt x="408" y="46812"/>
                  </a:lnTo>
                  <a:lnTo>
                    <a:pt x="2611" y="55604"/>
                  </a:lnTo>
                  <a:lnTo>
                    <a:pt x="6214" y="63962"/>
                  </a:lnTo>
                  <a:lnTo>
                    <a:pt x="10864" y="71942"/>
                  </a:lnTo>
                  <a:lnTo>
                    <a:pt x="16592" y="79300"/>
                  </a:lnTo>
                  <a:lnTo>
                    <a:pt x="23793" y="85498"/>
                  </a:lnTo>
                  <a:lnTo>
                    <a:pt x="32563" y="90337"/>
                  </a:lnTo>
                  <a:lnTo>
                    <a:pt x="42723" y="93927"/>
                  </a:lnTo>
                  <a:lnTo>
                    <a:pt x="53992" y="96503"/>
                  </a:lnTo>
                  <a:lnTo>
                    <a:pt x="66089" y="98321"/>
                  </a:lnTo>
                  <a:lnTo>
                    <a:pt x="78617" y="99917"/>
                  </a:lnTo>
                  <a:lnTo>
                    <a:pt x="91094" y="102069"/>
                  </a:lnTo>
                  <a:lnTo>
                    <a:pt x="103245" y="105166"/>
                  </a:lnTo>
                  <a:lnTo>
                    <a:pt x="114521" y="109556"/>
                  </a:lnTo>
                  <a:lnTo>
                    <a:pt x="124036" y="115710"/>
                  </a:lnTo>
                  <a:lnTo>
                    <a:pt x="131455" y="123693"/>
                  </a:lnTo>
                  <a:lnTo>
                    <a:pt x="136453" y="132781"/>
                  </a:lnTo>
                  <a:lnTo>
                    <a:pt x="138468" y="141717"/>
                  </a:lnTo>
                  <a:lnTo>
                    <a:pt x="137483" y="149787"/>
                  </a:lnTo>
                  <a:lnTo>
                    <a:pt x="133755" y="156656"/>
                  </a:lnTo>
                  <a:lnTo>
                    <a:pt x="127533" y="162119"/>
                  </a:lnTo>
                  <a:lnTo>
                    <a:pt x="119209" y="166228"/>
                  </a:lnTo>
                  <a:lnTo>
                    <a:pt x="109405" y="169037"/>
                  </a:lnTo>
                  <a:lnTo>
                    <a:pt x="98851" y="170498"/>
                  </a:lnTo>
                  <a:lnTo>
                    <a:pt x="88028" y="170714"/>
                  </a:lnTo>
                  <a:lnTo>
                    <a:pt x="77427" y="170061"/>
                  </a:lnTo>
                  <a:lnTo>
                    <a:pt x="66504" y="169030"/>
                  </a:lnTo>
                  <a:lnTo>
                    <a:pt x="53187" y="167535"/>
                  </a:lnTo>
                  <a:lnTo>
                    <a:pt x="33877" y="1653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232663" y="2242570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0" y="36466"/>
                  </a:lnTo>
                  <a:lnTo>
                    <a:pt x="3686" y="50487"/>
                  </a:lnTo>
                  <a:lnTo>
                    <a:pt x="5354" y="65463"/>
                  </a:lnTo>
                  <a:lnTo>
                    <a:pt x="6767" y="81186"/>
                  </a:lnTo>
                  <a:lnTo>
                    <a:pt x="7865" y="97461"/>
                  </a:lnTo>
                  <a:lnTo>
                    <a:pt x="8676" y="114134"/>
                  </a:lnTo>
                  <a:lnTo>
                    <a:pt x="9260" y="131075"/>
                  </a:lnTo>
                  <a:lnTo>
                    <a:pt x="9839" y="147872"/>
                  </a:lnTo>
                  <a:lnTo>
                    <a:pt x="10767" y="163850"/>
                  </a:lnTo>
                  <a:lnTo>
                    <a:pt x="12207" y="178712"/>
                  </a:lnTo>
                  <a:lnTo>
                    <a:pt x="13989" y="192658"/>
                  </a:lnTo>
                  <a:lnTo>
                    <a:pt x="15725" y="206178"/>
                  </a:lnTo>
                  <a:lnTo>
                    <a:pt x="17191" y="219607"/>
                  </a:lnTo>
                  <a:lnTo>
                    <a:pt x="18497" y="232934"/>
                  </a:lnTo>
                  <a:lnTo>
                    <a:pt x="19979" y="245896"/>
                  </a:lnTo>
                  <a:lnTo>
                    <a:pt x="21824" y="258366"/>
                  </a:lnTo>
                  <a:lnTo>
                    <a:pt x="23894" y="270522"/>
                  </a:lnTo>
                  <a:lnTo>
                    <a:pt x="25829" y="282750"/>
                  </a:lnTo>
                  <a:lnTo>
                    <a:pt x="27428" y="295255"/>
                  </a:lnTo>
                  <a:lnTo>
                    <a:pt x="28657" y="307479"/>
                  </a:lnTo>
                  <a:lnTo>
                    <a:pt x="29690" y="319390"/>
                  </a:lnTo>
                  <a:lnTo>
                    <a:pt x="30614" y="332039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06321" y="2347854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31586"/>
                  </a:moveTo>
                  <a:lnTo>
                    <a:pt x="233220" y="28652"/>
                  </a:lnTo>
                  <a:lnTo>
                    <a:pt x="223593" y="25870"/>
                  </a:lnTo>
                  <a:lnTo>
                    <a:pt x="212301" y="22975"/>
                  </a:lnTo>
                  <a:lnTo>
                    <a:pt x="199461" y="20108"/>
                  </a:lnTo>
                  <a:lnTo>
                    <a:pt x="185333" y="17591"/>
                  </a:lnTo>
                  <a:lnTo>
                    <a:pt x="170212" y="15580"/>
                  </a:lnTo>
                  <a:lnTo>
                    <a:pt x="154524" y="14068"/>
                  </a:lnTo>
                  <a:lnTo>
                    <a:pt x="138784" y="12973"/>
                  </a:lnTo>
                  <a:lnTo>
                    <a:pt x="123280" y="12195"/>
                  </a:lnTo>
                  <a:lnTo>
                    <a:pt x="108094" y="11486"/>
                  </a:lnTo>
                  <a:lnTo>
                    <a:pt x="93204" y="10470"/>
                  </a:lnTo>
                  <a:lnTo>
                    <a:pt x="78564" y="8971"/>
                  </a:lnTo>
                  <a:lnTo>
                    <a:pt x="64336" y="7140"/>
                  </a:lnTo>
                  <a:lnTo>
                    <a:pt x="49291" y="5180"/>
                  </a:lnTo>
                  <a:lnTo>
                    <a:pt x="29868" y="29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615459" y="2158342"/>
              <a:ext cx="143630" cy="579068"/>
            </a:xfrm>
            <a:custGeom>
              <a:avLst/>
              <a:gdLst/>
              <a:ahLst/>
              <a:cxnLst/>
              <a:rect l="0" t="0" r="0" b="0"/>
              <a:pathLst>
                <a:path w="143630" h="579068">
                  <a:moveTo>
                    <a:pt x="122572" y="0"/>
                  </a:moveTo>
                  <a:lnTo>
                    <a:pt x="116704" y="11601"/>
                  </a:lnTo>
                  <a:lnTo>
                    <a:pt x="111139" y="21449"/>
                  </a:lnTo>
                  <a:lnTo>
                    <a:pt x="105341" y="30459"/>
                  </a:lnTo>
                  <a:lnTo>
                    <a:pt x="99260" y="39073"/>
                  </a:lnTo>
                  <a:lnTo>
                    <a:pt x="92930" y="47749"/>
                  </a:lnTo>
                  <a:lnTo>
                    <a:pt x="86402" y="56730"/>
                  </a:lnTo>
                  <a:lnTo>
                    <a:pt x="79726" y="66233"/>
                  </a:lnTo>
                  <a:lnTo>
                    <a:pt x="72944" y="76529"/>
                  </a:lnTo>
                  <a:lnTo>
                    <a:pt x="66086" y="87678"/>
                  </a:lnTo>
                  <a:lnTo>
                    <a:pt x="59176" y="99420"/>
                  </a:lnTo>
                  <a:lnTo>
                    <a:pt x="52231" y="111294"/>
                  </a:lnTo>
                  <a:lnTo>
                    <a:pt x="45266" y="123028"/>
                  </a:lnTo>
                  <a:lnTo>
                    <a:pt x="38454" y="134855"/>
                  </a:lnTo>
                  <a:lnTo>
                    <a:pt x="32105" y="147393"/>
                  </a:lnTo>
                  <a:lnTo>
                    <a:pt x="26355" y="160942"/>
                  </a:lnTo>
                  <a:lnTo>
                    <a:pt x="21171" y="175484"/>
                  </a:lnTo>
                  <a:lnTo>
                    <a:pt x="16456" y="190857"/>
                  </a:lnTo>
                  <a:lnTo>
                    <a:pt x="12101" y="206874"/>
                  </a:lnTo>
                  <a:lnTo>
                    <a:pt x="8177" y="223529"/>
                  </a:lnTo>
                  <a:lnTo>
                    <a:pt x="4912" y="240993"/>
                  </a:lnTo>
                  <a:lnTo>
                    <a:pt x="2387" y="259283"/>
                  </a:lnTo>
                  <a:lnTo>
                    <a:pt x="690" y="277801"/>
                  </a:lnTo>
                  <a:lnTo>
                    <a:pt x="0" y="295473"/>
                  </a:lnTo>
                  <a:lnTo>
                    <a:pt x="316" y="311773"/>
                  </a:lnTo>
                  <a:lnTo>
                    <a:pt x="1495" y="327006"/>
                  </a:lnTo>
                  <a:lnTo>
                    <a:pt x="3348" y="341997"/>
                  </a:lnTo>
                  <a:lnTo>
                    <a:pt x="5704" y="357271"/>
                  </a:lnTo>
                  <a:lnTo>
                    <a:pt x="8419" y="373007"/>
                  </a:lnTo>
                  <a:lnTo>
                    <a:pt x="11387" y="389198"/>
                  </a:lnTo>
                  <a:lnTo>
                    <a:pt x="14534" y="405762"/>
                  </a:lnTo>
                  <a:lnTo>
                    <a:pt x="17969" y="422447"/>
                  </a:lnTo>
                  <a:lnTo>
                    <a:pt x="21960" y="438869"/>
                  </a:lnTo>
                  <a:lnTo>
                    <a:pt x="26610" y="454831"/>
                  </a:lnTo>
                  <a:lnTo>
                    <a:pt x="31871" y="470158"/>
                  </a:lnTo>
                  <a:lnTo>
                    <a:pt x="37626" y="484610"/>
                  </a:lnTo>
                  <a:lnTo>
                    <a:pt x="43758" y="498147"/>
                  </a:lnTo>
                  <a:lnTo>
                    <a:pt x="50164" y="510882"/>
                  </a:lnTo>
                  <a:lnTo>
                    <a:pt x="56763" y="522983"/>
                  </a:lnTo>
                  <a:lnTo>
                    <a:pt x="63506" y="534596"/>
                  </a:lnTo>
                  <a:lnTo>
                    <a:pt x="70678" y="545363"/>
                  </a:lnTo>
                  <a:lnTo>
                    <a:pt x="78863" y="554464"/>
                  </a:lnTo>
                  <a:lnTo>
                    <a:pt x="88288" y="561583"/>
                  </a:lnTo>
                  <a:lnTo>
                    <a:pt x="98452" y="566883"/>
                  </a:lnTo>
                  <a:lnTo>
                    <a:pt x="109411" y="571262"/>
                  </a:lnTo>
                  <a:lnTo>
                    <a:pt x="123250" y="575104"/>
                  </a:lnTo>
                  <a:lnTo>
                    <a:pt x="143629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90673" y="2337326"/>
              <a:ext cx="178986" cy="331237"/>
            </a:xfrm>
            <a:custGeom>
              <a:avLst/>
              <a:gdLst/>
              <a:ahLst/>
              <a:cxnLst/>
              <a:rect l="0" t="0" r="0" b="0"/>
              <a:pathLst>
                <a:path w="178986" h="331237">
                  <a:moveTo>
                    <a:pt x="0" y="0"/>
                  </a:moveTo>
                  <a:lnTo>
                    <a:pt x="1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0" y="122227"/>
                  </a:lnTo>
                  <a:lnTo>
                    <a:pt x="0" y="136452"/>
                  </a:lnTo>
                  <a:lnTo>
                    <a:pt x="0" y="150622"/>
                  </a:lnTo>
                  <a:lnTo>
                    <a:pt x="4" y="164752"/>
                  </a:lnTo>
                  <a:lnTo>
                    <a:pt x="177" y="178853"/>
                  </a:lnTo>
                  <a:lnTo>
                    <a:pt x="826" y="192934"/>
                  </a:lnTo>
                  <a:lnTo>
                    <a:pt x="2075" y="207001"/>
                  </a:lnTo>
                  <a:lnTo>
                    <a:pt x="3728" y="221059"/>
                  </a:lnTo>
                  <a:lnTo>
                    <a:pt x="5376" y="235110"/>
                  </a:lnTo>
                  <a:lnTo>
                    <a:pt x="6778" y="249157"/>
                  </a:lnTo>
                  <a:lnTo>
                    <a:pt x="7871" y="263200"/>
                  </a:lnTo>
                  <a:lnTo>
                    <a:pt x="8679" y="277242"/>
                  </a:lnTo>
                  <a:lnTo>
                    <a:pt x="9271" y="291260"/>
                  </a:lnTo>
                  <a:lnTo>
                    <a:pt x="10195" y="304436"/>
                  </a:lnTo>
                  <a:lnTo>
                    <a:pt x="12419" y="315233"/>
                  </a:lnTo>
                  <a:lnTo>
                    <a:pt x="16370" y="323006"/>
                  </a:lnTo>
                  <a:lnTo>
                    <a:pt x="21976" y="327917"/>
                  </a:lnTo>
                  <a:lnTo>
                    <a:pt x="28953" y="330473"/>
                  </a:lnTo>
                  <a:lnTo>
                    <a:pt x="36985" y="331236"/>
                  </a:lnTo>
                  <a:lnTo>
                    <a:pt x="45952" y="330855"/>
                  </a:lnTo>
                  <a:lnTo>
                    <a:pt x="55940" y="330019"/>
                  </a:lnTo>
                  <a:lnTo>
                    <a:pt x="66914" y="329139"/>
                  </a:lnTo>
                  <a:lnTo>
                    <a:pt x="78721" y="328387"/>
                  </a:lnTo>
                  <a:lnTo>
                    <a:pt x="91178" y="327801"/>
                  </a:lnTo>
                  <a:lnTo>
                    <a:pt x="104106" y="327365"/>
                  </a:lnTo>
                  <a:lnTo>
                    <a:pt x="117146" y="326854"/>
                  </a:lnTo>
                  <a:lnTo>
                    <a:pt x="131249" y="325702"/>
                  </a:lnTo>
                  <a:lnTo>
                    <a:pt x="149886" y="322691"/>
                  </a:lnTo>
                  <a:lnTo>
                    <a:pt x="17898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963571" y="2502544"/>
              <a:ext cx="98044" cy="171695"/>
            </a:xfrm>
            <a:custGeom>
              <a:avLst/>
              <a:gdLst/>
              <a:ahLst/>
              <a:cxnLst/>
              <a:rect l="0" t="0" r="0" b="0"/>
              <a:pathLst>
                <a:path w="98044" h="171695">
                  <a:moveTo>
                    <a:pt x="27144" y="55881"/>
                  </a:moveTo>
                  <a:lnTo>
                    <a:pt x="38812" y="55814"/>
                  </a:lnTo>
                  <a:lnTo>
                    <a:pt x="49300" y="55173"/>
                  </a:lnTo>
                  <a:lnTo>
                    <a:pt x="59593" y="53868"/>
                  </a:lnTo>
                  <a:lnTo>
                    <a:pt x="69549" y="51662"/>
                  </a:lnTo>
                  <a:lnTo>
                    <a:pt x="78595" y="48049"/>
                  </a:lnTo>
                  <a:lnTo>
                    <a:pt x="86465" y="42881"/>
                  </a:lnTo>
                  <a:lnTo>
                    <a:pt x="92724" y="36479"/>
                  </a:lnTo>
                  <a:lnTo>
                    <a:pt x="96644" y="29427"/>
                  </a:lnTo>
                  <a:lnTo>
                    <a:pt x="98043" y="22142"/>
                  </a:lnTo>
                  <a:lnTo>
                    <a:pt x="96879" y="15153"/>
                  </a:lnTo>
                  <a:lnTo>
                    <a:pt x="92989" y="9152"/>
                  </a:lnTo>
                  <a:lnTo>
                    <a:pt x="86569" y="4430"/>
                  </a:lnTo>
                  <a:lnTo>
                    <a:pt x="78381" y="1246"/>
                  </a:lnTo>
                  <a:lnTo>
                    <a:pt x="69525" y="0"/>
                  </a:lnTo>
                  <a:lnTo>
                    <a:pt x="60690" y="718"/>
                  </a:lnTo>
                  <a:lnTo>
                    <a:pt x="52154" y="3130"/>
                  </a:lnTo>
                  <a:lnTo>
                    <a:pt x="43970" y="6875"/>
                  </a:lnTo>
                  <a:lnTo>
                    <a:pt x="36101" y="11619"/>
                  </a:lnTo>
                  <a:lnTo>
                    <a:pt x="28646" y="17411"/>
                  </a:lnTo>
                  <a:lnTo>
                    <a:pt x="21852" y="24654"/>
                  </a:lnTo>
                  <a:lnTo>
                    <a:pt x="15799" y="33452"/>
                  </a:lnTo>
                  <a:lnTo>
                    <a:pt x="10579" y="43631"/>
                  </a:lnTo>
                  <a:lnTo>
                    <a:pt x="6370" y="54913"/>
                  </a:lnTo>
                  <a:lnTo>
                    <a:pt x="3174" y="67018"/>
                  </a:lnTo>
                  <a:lnTo>
                    <a:pt x="1011" y="79553"/>
                  </a:lnTo>
                  <a:lnTo>
                    <a:pt x="0" y="92033"/>
                  </a:lnTo>
                  <a:lnTo>
                    <a:pt x="102" y="104196"/>
                  </a:lnTo>
                  <a:lnTo>
                    <a:pt x="1304" y="115819"/>
                  </a:lnTo>
                  <a:lnTo>
                    <a:pt x="3707" y="126632"/>
                  </a:lnTo>
                  <a:lnTo>
                    <a:pt x="7257" y="136563"/>
                  </a:lnTo>
                  <a:lnTo>
                    <a:pt x="12098" y="145385"/>
                  </a:lnTo>
                  <a:lnTo>
                    <a:pt x="18628" y="152641"/>
                  </a:lnTo>
                  <a:lnTo>
                    <a:pt x="26904" y="158226"/>
                  </a:lnTo>
                  <a:lnTo>
                    <a:pt x="36475" y="162342"/>
                  </a:lnTo>
                  <a:lnTo>
                    <a:pt x="47706" y="165725"/>
                  </a:lnTo>
                  <a:lnTo>
                    <a:pt x="63821" y="168673"/>
                  </a:lnTo>
                  <a:lnTo>
                    <a:pt x="90315" y="171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99637" y="2271809"/>
              <a:ext cx="80592" cy="381373"/>
            </a:xfrm>
            <a:custGeom>
              <a:avLst/>
              <a:gdLst/>
              <a:ahLst/>
              <a:cxnLst/>
              <a:rect l="0" t="0" r="0" b="0"/>
              <a:pathLst>
                <a:path w="80592" h="381373">
                  <a:moveTo>
                    <a:pt x="59534" y="381372"/>
                  </a:moveTo>
                  <a:lnTo>
                    <a:pt x="56667" y="372436"/>
                  </a:lnTo>
                  <a:lnTo>
                    <a:pt x="54525" y="362809"/>
                  </a:lnTo>
                  <a:lnTo>
                    <a:pt x="52918" y="351518"/>
                  </a:lnTo>
                  <a:lnTo>
                    <a:pt x="51565" y="338677"/>
                  </a:lnTo>
                  <a:lnTo>
                    <a:pt x="50067" y="324549"/>
                  </a:lnTo>
                  <a:lnTo>
                    <a:pt x="48221" y="309429"/>
                  </a:lnTo>
                  <a:lnTo>
                    <a:pt x="46154" y="293740"/>
                  </a:lnTo>
                  <a:lnTo>
                    <a:pt x="44221" y="278001"/>
                  </a:lnTo>
                  <a:lnTo>
                    <a:pt x="42617" y="262497"/>
                  </a:lnTo>
                  <a:lnTo>
                    <a:pt x="41047" y="247310"/>
                  </a:lnTo>
                  <a:lnTo>
                    <a:pt x="38854" y="232420"/>
                  </a:lnTo>
                  <a:lnTo>
                    <a:pt x="35715" y="217772"/>
                  </a:lnTo>
                  <a:lnTo>
                    <a:pt x="31792" y="203306"/>
                  </a:lnTo>
                  <a:lnTo>
                    <a:pt x="27541" y="188971"/>
                  </a:lnTo>
                  <a:lnTo>
                    <a:pt x="23274" y="174736"/>
                  </a:lnTo>
                  <a:lnTo>
                    <a:pt x="19121" y="160733"/>
                  </a:lnTo>
                  <a:lnTo>
                    <a:pt x="15113" y="147251"/>
                  </a:lnTo>
                  <a:lnTo>
                    <a:pt x="11241" y="134399"/>
                  </a:lnTo>
                  <a:lnTo>
                    <a:pt x="7643" y="121972"/>
                  </a:lnTo>
                  <a:lnTo>
                    <a:pt x="4598" y="109553"/>
                  </a:lnTo>
                  <a:lnTo>
                    <a:pt x="2220" y="96904"/>
                  </a:lnTo>
                  <a:lnTo>
                    <a:pt x="623" y="84119"/>
                  </a:lnTo>
                  <a:lnTo>
                    <a:pt x="0" y="71529"/>
                  </a:lnTo>
                  <a:lnTo>
                    <a:pt x="365" y="59321"/>
                  </a:lnTo>
                  <a:lnTo>
                    <a:pt x="1746" y="47683"/>
                  </a:lnTo>
                  <a:lnTo>
                    <a:pt x="4268" y="36867"/>
                  </a:lnTo>
                  <a:lnTo>
                    <a:pt x="7898" y="26936"/>
                  </a:lnTo>
                  <a:lnTo>
                    <a:pt x="12794" y="18117"/>
                  </a:lnTo>
                  <a:lnTo>
                    <a:pt x="19360" y="10863"/>
                  </a:lnTo>
                  <a:lnTo>
                    <a:pt x="27655" y="5289"/>
                  </a:lnTo>
                  <a:lnTo>
                    <a:pt x="37040" y="1578"/>
                  </a:lnTo>
                  <a:lnTo>
                    <a:pt x="47383" y="0"/>
                  </a:lnTo>
                  <a:lnTo>
                    <a:pt x="60710" y="2650"/>
                  </a:lnTo>
                  <a:lnTo>
                    <a:pt x="80591" y="12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74943" y="2505782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75359" y="2867"/>
                  </a:lnTo>
                  <a:lnTo>
                    <a:pt x="66372" y="5009"/>
                  </a:lnTo>
                  <a:lnTo>
                    <a:pt x="56390" y="6612"/>
                  </a:lnTo>
                  <a:lnTo>
                    <a:pt x="45858" y="7795"/>
                  </a:lnTo>
                  <a:lnTo>
                    <a:pt x="34619" y="8773"/>
                  </a:lnTo>
                  <a:lnTo>
                    <a:pt x="20567" y="96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91429" y="2400497"/>
              <a:ext cx="15142" cy="263213"/>
            </a:xfrm>
            <a:custGeom>
              <a:avLst/>
              <a:gdLst/>
              <a:ahLst/>
              <a:cxnLst/>
              <a:rect l="0" t="0" r="0" b="0"/>
              <a:pathLst>
                <a:path w="15142" h="263213">
                  <a:moveTo>
                    <a:pt x="4612" y="0"/>
                  </a:moveTo>
                  <a:lnTo>
                    <a:pt x="1812" y="14602"/>
                  </a:lnTo>
                  <a:lnTo>
                    <a:pt x="310" y="27873"/>
                  </a:lnTo>
                  <a:lnTo>
                    <a:pt x="0" y="41078"/>
                  </a:lnTo>
                  <a:lnTo>
                    <a:pt x="506" y="54593"/>
                  </a:lnTo>
                  <a:lnTo>
                    <a:pt x="1326" y="68750"/>
                  </a:lnTo>
                  <a:lnTo>
                    <a:pt x="2141" y="83652"/>
                  </a:lnTo>
                  <a:lnTo>
                    <a:pt x="2825" y="99071"/>
                  </a:lnTo>
                  <a:lnTo>
                    <a:pt x="3351" y="114569"/>
                  </a:lnTo>
                  <a:lnTo>
                    <a:pt x="3742" y="129876"/>
                  </a:lnTo>
                  <a:lnTo>
                    <a:pt x="4189" y="144746"/>
                  </a:lnTo>
                  <a:lnTo>
                    <a:pt x="5030" y="158883"/>
                  </a:lnTo>
                  <a:lnTo>
                    <a:pt x="6410" y="172211"/>
                  </a:lnTo>
                  <a:lnTo>
                    <a:pt x="8153" y="184974"/>
                  </a:lnTo>
                  <a:lnTo>
                    <a:pt x="9862" y="197625"/>
                  </a:lnTo>
                  <a:lnTo>
                    <a:pt x="11306" y="210421"/>
                  </a:lnTo>
                  <a:lnTo>
                    <a:pt x="12429" y="222843"/>
                  </a:lnTo>
                  <a:lnTo>
                    <a:pt x="13379" y="234910"/>
                  </a:lnTo>
                  <a:lnTo>
                    <a:pt x="14235" y="247687"/>
                  </a:lnTo>
                  <a:lnTo>
                    <a:pt x="15141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01285" y="2516310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122268" y="0"/>
                  </a:lnTo>
                  <a:lnTo>
                    <a:pt x="108997" y="0"/>
                  </a:lnTo>
                  <a:lnTo>
                    <a:pt x="95796" y="0"/>
                  </a:lnTo>
                  <a:lnTo>
                    <a:pt x="82454" y="0"/>
                  </a:lnTo>
                  <a:lnTo>
                    <a:pt x="68946" y="0"/>
                  </a:lnTo>
                  <a:lnTo>
                    <a:pt x="55310" y="0"/>
                  </a:lnTo>
                  <a:lnTo>
                    <a:pt x="42187" y="0"/>
                  </a:lnTo>
                  <a:lnTo>
                    <a:pt x="29506" y="0"/>
                  </a:lnTo>
                  <a:lnTo>
                    <a:pt x="16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59212" y="2284683"/>
              <a:ext cx="100948" cy="421141"/>
            </a:xfrm>
            <a:custGeom>
              <a:avLst/>
              <a:gdLst/>
              <a:ahLst/>
              <a:cxnLst/>
              <a:rect l="0" t="0" r="0" b="0"/>
              <a:pathLst>
                <a:path w="100948" h="421141">
                  <a:moveTo>
                    <a:pt x="0" y="0"/>
                  </a:moveTo>
                  <a:lnTo>
                    <a:pt x="5801" y="11669"/>
                  </a:lnTo>
                  <a:lnTo>
                    <a:pt x="10725" y="22157"/>
                  </a:lnTo>
                  <a:lnTo>
                    <a:pt x="15233" y="32464"/>
                  </a:lnTo>
                  <a:lnTo>
                    <a:pt x="19626" y="42938"/>
                  </a:lnTo>
                  <a:lnTo>
                    <a:pt x="24287" y="53930"/>
                  </a:lnTo>
                  <a:lnTo>
                    <a:pt x="29402" y="65572"/>
                  </a:lnTo>
                  <a:lnTo>
                    <a:pt x="34981" y="77827"/>
                  </a:lnTo>
                  <a:lnTo>
                    <a:pt x="40953" y="90581"/>
                  </a:lnTo>
                  <a:lnTo>
                    <a:pt x="47230" y="103717"/>
                  </a:lnTo>
                  <a:lnTo>
                    <a:pt x="53734" y="117130"/>
                  </a:lnTo>
                  <a:lnTo>
                    <a:pt x="60400" y="130741"/>
                  </a:lnTo>
                  <a:lnTo>
                    <a:pt x="67173" y="144483"/>
                  </a:lnTo>
                  <a:lnTo>
                    <a:pt x="73856" y="158152"/>
                  </a:lnTo>
                  <a:lnTo>
                    <a:pt x="80117" y="171409"/>
                  </a:lnTo>
                  <a:lnTo>
                    <a:pt x="85804" y="184109"/>
                  </a:lnTo>
                  <a:lnTo>
                    <a:pt x="90775" y="196435"/>
                  </a:lnTo>
                  <a:lnTo>
                    <a:pt x="94816" y="208785"/>
                  </a:lnTo>
                  <a:lnTo>
                    <a:pt x="97899" y="221389"/>
                  </a:lnTo>
                  <a:lnTo>
                    <a:pt x="99987" y="234144"/>
                  </a:lnTo>
                  <a:lnTo>
                    <a:pt x="100947" y="246714"/>
                  </a:lnTo>
                  <a:lnTo>
                    <a:pt x="100816" y="258917"/>
                  </a:lnTo>
                  <a:lnTo>
                    <a:pt x="99763" y="270892"/>
                  </a:lnTo>
                  <a:lnTo>
                    <a:pt x="97994" y="282998"/>
                  </a:lnTo>
                  <a:lnTo>
                    <a:pt x="95691" y="295436"/>
                  </a:lnTo>
                  <a:lnTo>
                    <a:pt x="92841" y="308076"/>
                  </a:lnTo>
                  <a:lnTo>
                    <a:pt x="89251" y="320570"/>
                  </a:lnTo>
                  <a:lnTo>
                    <a:pt x="84872" y="332712"/>
                  </a:lnTo>
                  <a:lnTo>
                    <a:pt x="79796" y="344307"/>
                  </a:lnTo>
                  <a:lnTo>
                    <a:pt x="74165" y="355093"/>
                  </a:lnTo>
                  <a:lnTo>
                    <a:pt x="68116" y="365013"/>
                  </a:lnTo>
                  <a:lnTo>
                    <a:pt x="61767" y="374165"/>
                  </a:lnTo>
                  <a:lnTo>
                    <a:pt x="55205" y="382707"/>
                  </a:lnTo>
                  <a:lnTo>
                    <a:pt x="48506" y="390781"/>
                  </a:lnTo>
                  <a:lnTo>
                    <a:pt x="42018" y="398215"/>
                  </a:lnTo>
                  <a:lnTo>
                    <a:pt x="35732" y="405246"/>
                  </a:lnTo>
                  <a:lnTo>
                    <a:pt x="29098" y="412499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06528" y="2474197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75360" y="2866"/>
                  </a:lnTo>
                  <a:lnTo>
                    <a:pt x="66373" y="5009"/>
                  </a:lnTo>
                  <a:lnTo>
                    <a:pt x="56391" y="6611"/>
                  </a:lnTo>
                  <a:lnTo>
                    <a:pt x="45858" y="7794"/>
                  </a:lnTo>
                  <a:lnTo>
                    <a:pt x="34620" y="8773"/>
                  </a:lnTo>
                  <a:lnTo>
                    <a:pt x="20567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96622" y="2537367"/>
              <a:ext cx="126491" cy="158806"/>
            </a:xfrm>
            <a:custGeom>
              <a:avLst/>
              <a:gdLst/>
              <a:ahLst/>
              <a:cxnLst/>
              <a:rect l="0" t="0" r="0" b="0"/>
              <a:pathLst>
                <a:path w="126491" h="158806">
                  <a:moveTo>
                    <a:pt x="67916" y="31586"/>
                  </a:moveTo>
                  <a:lnTo>
                    <a:pt x="59182" y="28853"/>
                  </a:lnTo>
                  <a:lnTo>
                    <a:pt x="51476" y="27992"/>
                  </a:lnTo>
                  <a:lnTo>
                    <a:pt x="44073" y="28982"/>
                  </a:lnTo>
                  <a:lnTo>
                    <a:pt x="36812" y="31521"/>
                  </a:lnTo>
                  <a:lnTo>
                    <a:pt x="29634" y="35305"/>
                  </a:lnTo>
                  <a:lnTo>
                    <a:pt x="22518" y="40050"/>
                  </a:lnTo>
                  <a:lnTo>
                    <a:pt x="15772" y="45828"/>
                  </a:lnTo>
                  <a:lnTo>
                    <a:pt x="10002" y="53055"/>
                  </a:lnTo>
                  <a:lnTo>
                    <a:pt x="5463" y="61834"/>
                  </a:lnTo>
                  <a:lnTo>
                    <a:pt x="2246" y="71829"/>
                  </a:lnTo>
                  <a:lnTo>
                    <a:pt x="455" y="82454"/>
                  </a:lnTo>
                  <a:lnTo>
                    <a:pt x="0" y="93300"/>
                  </a:lnTo>
                  <a:lnTo>
                    <a:pt x="983" y="104005"/>
                  </a:lnTo>
                  <a:lnTo>
                    <a:pt x="3762" y="114186"/>
                  </a:lnTo>
                  <a:lnTo>
                    <a:pt x="8370" y="123691"/>
                  </a:lnTo>
                  <a:lnTo>
                    <a:pt x="14565" y="132394"/>
                  </a:lnTo>
                  <a:lnTo>
                    <a:pt x="22011" y="140102"/>
                  </a:lnTo>
                  <a:lnTo>
                    <a:pt x="30387" y="146798"/>
                  </a:lnTo>
                  <a:lnTo>
                    <a:pt x="39434" y="152297"/>
                  </a:lnTo>
                  <a:lnTo>
                    <a:pt x="48950" y="156168"/>
                  </a:lnTo>
                  <a:lnTo>
                    <a:pt x="58788" y="158323"/>
                  </a:lnTo>
                  <a:lnTo>
                    <a:pt x="68682" y="158805"/>
                  </a:lnTo>
                  <a:lnTo>
                    <a:pt x="78251" y="157616"/>
                  </a:lnTo>
                  <a:lnTo>
                    <a:pt x="87312" y="154924"/>
                  </a:lnTo>
                  <a:lnTo>
                    <a:pt x="95702" y="150847"/>
                  </a:lnTo>
                  <a:lnTo>
                    <a:pt x="103193" y="145370"/>
                  </a:lnTo>
                  <a:lnTo>
                    <a:pt x="109744" y="138609"/>
                  </a:lnTo>
                  <a:lnTo>
                    <a:pt x="115315" y="130631"/>
                  </a:lnTo>
                  <a:lnTo>
                    <a:pt x="119766" y="121373"/>
                  </a:lnTo>
                  <a:lnTo>
                    <a:pt x="123129" y="110926"/>
                  </a:lnTo>
                  <a:lnTo>
                    <a:pt x="125404" y="99658"/>
                  </a:lnTo>
                  <a:lnTo>
                    <a:pt x="126490" y="88103"/>
                  </a:lnTo>
                  <a:lnTo>
                    <a:pt x="126440" y="76596"/>
                  </a:lnTo>
                  <a:lnTo>
                    <a:pt x="125273" y="65431"/>
                  </a:lnTo>
                  <a:lnTo>
                    <a:pt x="122893" y="54933"/>
                  </a:lnTo>
                  <a:lnTo>
                    <a:pt x="119372" y="45212"/>
                  </a:lnTo>
                  <a:lnTo>
                    <a:pt x="115011" y="36305"/>
                  </a:lnTo>
                  <a:lnTo>
                    <a:pt x="109731" y="27298"/>
                  </a:lnTo>
                  <a:lnTo>
                    <a:pt x="101950" y="16283"/>
                  </a:lnTo>
                  <a:lnTo>
                    <a:pt x="889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39661" y="2293424"/>
              <a:ext cx="103863" cy="422929"/>
            </a:xfrm>
            <a:custGeom>
              <a:avLst/>
              <a:gdLst/>
              <a:ahLst/>
              <a:cxnLst/>
              <a:rect l="0" t="0" r="0" b="0"/>
              <a:pathLst>
                <a:path w="103863" h="422929">
                  <a:moveTo>
                    <a:pt x="61748" y="422928"/>
                  </a:moveTo>
                  <a:lnTo>
                    <a:pt x="58814" y="414127"/>
                  </a:lnTo>
                  <a:lnTo>
                    <a:pt x="56031" y="405780"/>
                  </a:lnTo>
                  <a:lnTo>
                    <a:pt x="53132" y="397067"/>
                  </a:lnTo>
                  <a:lnTo>
                    <a:pt x="50092" y="387428"/>
                  </a:lnTo>
                  <a:lnTo>
                    <a:pt x="46927" y="375988"/>
                  </a:lnTo>
                  <a:lnTo>
                    <a:pt x="43663" y="362441"/>
                  </a:lnTo>
                  <a:lnTo>
                    <a:pt x="40325" y="347123"/>
                  </a:lnTo>
                  <a:lnTo>
                    <a:pt x="36934" y="330708"/>
                  </a:lnTo>
                  <a:lnTo>
                    <a:pt x="33505" y="313707"/>
                  </a:lnTo>
                  <a:lnTo>
                    <a:pt x="30050" y="296413"/>
                  </a:lnTo>
                  <a:lnTo>
                    <a:pt x="26578" y="278979"/>
                  </a:lnTo>
                  <a:lnTo>
                    <a:pt x="23093" y="261478"/>
                  </a:lnTo>
                  <a:lnTo>
                    <a:pt x="19600" y="243949"/>
                  </a:lnTo>
                  <a:lnTo>
                    <a:pt x="16103" y="226406"/>
                  </a:lnTo>
                  <a:lnTo>
                    <a:pt x="12605" y="208863"/>
                  </a:lnTo>
                  <a:lnTo>
                    <a:pt x="9274" y="191486"/>
                  </a:lnTo>
                  <a:lnTo>
                    <a:pt x="6416" y="174586"/>
                  </a:lnTo>
                  <a:lnTo>
                    <a:pt x="4161" y="158290"/>
                  </a:lnTo>
                  <a:lnTo>
                    <a:pt x="2478" y="142566"/>
                  </a:lnTo>
                  <a:lnTo>
                    <a:pt x="1267" y="127314"/>
                  </a:lnTo>
                  <a:lnTo>
                    <a:pt x="418" y="112422"/>
                  </a:lnTo>
                  <a:lnTo>
                    <a:pt x="0" y="97792"/>
                  </a:lnTo>
                  <a:lnTo>
                    <a:pt x="243" y="83349"/>
                  </a:lnTo>
                  <a:lnTo>
                    <a:pt x="1226" y="69045"/>
                  </a:lnTo>
                  <a:lnTo>
                    <a:pt x="3038" y="55166"/>
                  </a:lnTo>
                  <a:lnTo>
                    <a:pt x="5858" y="42299"/>
                  </a:lnTo>
                  <a:lnTo>
                    <a:pt x="9692" y="30692"/>
                  </a:lnTo>
                  <a:lnTo>
                    <a:pt x="14725" y="20594"/>
                  </a:lnTo>
                  <a:lnTo>
                    <a:pt x="21386" y="12408"/>
                  </a:lnTo>
                  <a:lnTo>
                    <a:pt x="29752" y="6172"/>
                  </a:lnTo>
                  <a:lnTo>
                    <a:pt x="39456" y="1951"/>
                  </a:lnTo>
                  <a:lnTo>
                    <a:pt x="49878" y="0"/>
                  </a:lnTo>
                  <a:lnTo>
                    <a:pt x="60575" y="232"/>
                  </a:lnTo>
                  <a:lnTo>
                    <a:pt x="70876" y="1992"/>
                  </a:lnTo>
                  <a:lnTo>
                    <a:pt x="80814" y="4410"/>
                  </a:lnTo>
                  <a:lnTo>
                    <a:pt x="91256" y="7693"/>
                  </a:lnTo>
                  <a:lnTo>
                    <a:pt x="103862" y="123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85595" y="2526839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30869" y="5734"/>
                  </a:lnTo>
                  <a:lnTo>
                    <a:pt x="124025" y="10018"/>
                  </a:lnTo>
                  <a:lnTo>
                    <a:pt x="115632" y="13224"/>
                  </a:lnTo>
                  <a:lnTo>
                    <a:pt x="105833" y="15585"/>
                  </a:lnTo>
                  <a:lnTo>
                    <a:pt x="94870" y="17282"/>
                  </a:lnTo>
                  <a:lnTo>
                    <a:pt x="83013" y="18477"/>
                  </a:lnTo>
                  <a:lnTo>
                    <a:pt x="70529" y="19307"/>
                  </a:lnTo>
                  <a:lnTo>
                    <a:pt x="56134" y="19966"/>
                  </a:lnTo>
                  <a:lnTo>
                    <a:pt x="35211" y="205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75150" y="2411643"/>
              <a:ext cx="242157" cy="336295"/>
            </a:xfrm>
            <a:custGeom>
              <a:avLst/>
              <a:gdLst/>
              <a:ahLst/>
              <a:cxnLst/>
              <a:rect l="0" t="0" r="0" b="0"/>
              <a:pathLst>
                <a:path w="242157" h="336295">
                  <a:moveTo>
                    <a:pt x="0" y="315237"/>
                  </a:moveTo>
                  <a:lnTo>
                    <a:pt x="2866" y="300636"/>
                  </a:lnTo>
                  <a:lnTo>
                    <a:pt x="5010" y="287365"/>
                  </a:lnTo>
                  <a:lnTo>
                    <a:pt x="6613" y="274159"/>
                  </a:lnTo>
                  <a:lnTo>
                    <a:pt x="7792" y="260644"/>
                  </a:lnTo>
                  <a:lnTo>
                    <a:pt x="8641" y="246487"/>
                  </a:lnTo>
                  <a:lnTo>
                    <a:pt x="9239" y="231576"/>
                  </a:lnTo>
                  <a:lnTo>
                    <a:pt x="9653" y="215811"/>
                  </a:lnTo>
                  <a:lnTo>
                    <a:pt x="9938" y="199017"/>
                  </a:lnTo>
                  <a:lnTo>
                    <a:pt x="10136" y="181209"/>
                  </a:lnTo>
                  <a:lnTo>
                    <a:pt x="10439" y="162860"/>
                  </a:lnTo>
                  <a:lnTo>
                    <a:pt x="11176" y="144778"/>
                  </a:lnTo>
                  <a:lnTo>
                    <a:pt x="12484" y="127396"/>
                  </a:lnTo>
                  <a:lnTo>
                    <a:pt x="14175" y="110794"/>
                  </a:lnTo>
                  <a:lnTo>
                    <a:pt x="15849" y="94879"/>
                  </a:lnTo>
                  <a:lnTo>
                    <a:pt x="17275" y="79511"/>
                  </a:lnTo>
                  <a:lnTo>
                    <a:pt x="18553" y="64714"/>
                  </a:lnTo>
                  <a:lnTo>
                    <a:pt x="20016" y="50683"/>
                  </a:lnTo>
                  <a:lnTo>
                    <a:pt x="21866" y="37491"/>
                  </a:lnTo>
                  <a:lnTo>
                    <a:pt x="24557" y="26155"/>
                  </a:lnTo>
                  <a:lnTo>
                    <a:pt x="28603" y="19995"/>
                  </a:lnTo>
                  <a:lnTo>
                    <a:pt x="33323" y="20908"/>
                  </a:lnTo>
                  <a:lnTo>
                    <a:pt x="37739" y="27050"/>
                  </a:lnTo>
                  <a:lnTo>
                    <a:pt x="41916" y="36445"/>
                  </a:lnTo>
                  <a:lnTo>
                    <a:pt x="46312" y="47371"/>
                  </a:lnTo>
                  <a:lnTo>
                    <a:pt x="51178" y="58798"/>
                  </a:lnTo>
                  <a:lnTo>
                    <a:pt x="56553" y="70253"/>
                  </a:lnTo>
                  <a:lnTo>
                    <a:pt x="62371" y="81563"/>
                  </a:lnTo>
                  <a:lnTo>
                    <a:pt x="68538" y="92690"/>
                  </a:lnTo>
                  <a:lnTo>
                    <a:pt x="74963" y="103488"/>
                  </a:lnTo>
                  <a:lnTo>
                    <a:pt x="81573" y="113683"/>
                  </a:lnTo>
                  <a:lnTo>
                    <a:pt x="88318" y="123164"/>
                  </a:lnTo>
                  <a:lnTo>
                    <a:pt x="95320" y="131500"/>
                  </a:lnTo>
                  <a:lnTo>
                    <a:pt x="102861" y="137890"/>
                  </a:lnTo>
                  <a:lnTo>
                    <a:pt x="111043" y="142068"/>
                  </a:lnTo>
                  <a:lnTo>
                    <a:pt x="119657" y="144076"/>
                  </a:lnTo>
                  <a:lnTo>
                    <a:pt x="128286" y="143994"/>
                  </a:lnTo>
                  <a:lnTo>
                    <a:pt x="136677" y="142084"/>
                  </a:lnTo>
                  <a:lnTo>
                    <a:pt x="144598" y="138550"/>
                  </a:lnTo>
                  <a:lnTo>
                    <a:pt x="151766" y="133446"/>
                  </a:lnTo>
                  <a:lnTo>
                    <a:pt x="158102" y="126944"/>
                  </a:lnTo>
                  <a:lnTo>
                    <a:pt x="163695" y="119310"/>
                  </a:lnTo>
                  <a:lnTo>
                    <a:pt x="168693" y="110816"/>
                  </a:lnTo>
                  <a:lnTo>
                    <a:pt x="173245" y="101697"/>
                  </a:lnTo>
                  <a:lnTo>
                    <a:pt x="177474" y="92134"/>
                  </a:lnTo>
                  <a:lnTo>
                    <a:pt x="181476" y="82261"/>
                  </a:lnTo>
                  <a:lnTo>
                    <a:pt x="185319" y="72176"/>
                  </a:lnTo>
                  <a:lnTo>
                    <a:pt x="189054" y="61947"/>
                  </a:lnTo>
                  <a:lnTo>
                    <a:pt x="192715" y="51619"/>
                  </a:lnTo>
                  <a:lnTo>
                    <a:pt x="196327" y="41225"/>
                  </a:lnTo>
                  <a:lnTo>
                    <a:pt x="199904" y="30787"/>
                  </a:lnTo>
                  <a:lnTo>
                    <a:pt x="203459" y="20319"/>
                  </a:lnTo>
                  <a:lnTo>
                    <a:pt x="206983" y="9901"/>
                  </a:lnTo>
                  <a:lnTo>
                    <a:pt x="209909" y="2029"/>
                  </a:lnTo>
                  <a:lnTo>
                    <a:pt x="211495" y="0"/>
                  </a:lnTo>
                  <a:lnTo>
                    <a:pt x="212005" y="3154"/>
                  </a:lnTo>
                  <a:lnTo>
                    <a:pt x="211962" y="9976"/>
                  </a:lnTo>
                  <a:lnTo>
                    <a:pt x="211720" y="19250"/>
                  </a:lnTo>
                  <a:lnTo>
                    <a:pt x="211449" y="30143"/>
                  </a:lnTo>
                  <a:lnTo>
                    <a:pt x="211206" y="42095"/>
                  </a:lnTo>
                  <a:lnTo>
                    <a:pt x="210847" y="54581"/>
                  </a:lnTo>
                  <a:lnTo>
                    <a:pt x="210061" y="67055"/>
                  </a:lnTo>
                  <a:lnTo>
                    <a:pt x="208713" y="79241"/>
                  </a:lnTo>
                  <a:lnTo>
                    <a:pt x="206991" y="91395"/>
                  </a:lnTo>
                  <a:lnTo>
                    <a:pt x="205295" y="104164"/>
                  </a:lnTo>
                  <a:lnTo>
                    <a:pt x="203863" y="117873"/>
                  </a:lnTo>
                  <a:lnTo>
                    <a:pt x="202922" y="132525"/>
                  </a:lnTo>
                  <a:lnTo>
                    <a:pt x="202747" y="147972"/>
                  </a:lnTo>
                  <a:lnTo>
                    <a:pt x="203407" y="164030"/>
                  </a:lnTo>
                  <a:lnTo>
                    <a:pt x="204648" y="180374"/>
                  </a:lnTo>
                  <a:lnTo>
                    <a:pt x="206013" y="196565"/>
                  </a:lnTo>
                  <a:lnTo>
                    <a:pt x="207227" y="212372"/>
                  </a:lnTo>
                  <a:lnTo>
                    <a:pt x="208360" y="227595"/>
                  </a:lnTo>
                  <a:lnTo>
                    <a:pt x="209728" y="241977"/>
                  </a:lnTo>
                  <a:lnTo>
                    <a:pt x="211503" y="255468"/>
                  </a:lnTo>
                  <a:lnTo>
                    <a:pt x="213867" y="268172"/>
                  </a:lnTo>
                  <a:lnTo>
                    <a:pt x="217064" y="280252"/>
                  </a:lnTo>
                  <a:lnTo>
                    <a:pt x="221137" y="291851"/>
                  </a:lnTo>
                  <a:lnTo>
                    <a:pt x="225673" y="302647"/>
                  </a:lnTo>
                  <a:lnTo>
                    <a:pt x="230347" y="312915"/>
                  </a:lnTo>
                  <a:lnTo>
                    <a:pt x="235570" y="323560"/>
                  </a:lnTo>
                  <a:lnTo>
                    <a:pt x="242156" y="3362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86164" y="2495253"/>
              <a:ext cx="20656" cy="263214"/>
            </a:xfrm>
            <a:custGeom>
              <a:avLst/>
              <a:gdLst/>
              <a:ahLst/>
              <a:cxnLst/>
              <a:rect l="0" t="0" r="0" b="0"/>
              <a:pathLst>
                <a:path w="20656" h="263214">
                  <a:moveTo>
                    <a:pt x="10126" y="0"/>
                  </a:moveTo>
                  <a:lnTo>
                    <a:pt x="7259" y="8869"/>
                  </a:lnTo>
                  <a:lnTo>
                    <a:pt x="5117" y="17856"/>
                  </a:lnTo>
                  <a:lnTo>
                    <a:pt x="3514" y="27851"/>
                  </a:lnTo>
                  <a:lnTo>
                    <a:pt x="2333" y="38832"/>
                  </a:lnTo>
                  <a:lnTo>
                    <a:pt x="1485" y="50643"/>
                  </a:lnTo>
                  <a:lnTo>
                    <a:pt x="888" y="63106"/>
                  </a:lnTo>
                  <a:lnTo>
                    <a:pt x="473" y="76217"/>
                  </a:lnTo>
                  <a:lnTo>
                    <a:pt x="189" y="90146"/>
                  </a:lnTo>
                  <a:lnTo>
                    <a:pt x="0" y="104921"/>
                  </a:lnTo>
                  <a:lnTo>
                    <a:pt x="43" y="120435"/>
                  </a:lnTo>
                  <a:lnTo>
                    <a:pt x="603" y="136533"/>
                  </a:lnTo>
                  <a:lnTo>
                    <a:pt x="1796" y="153064"/>
                  </a:lnTo>
                  <a:lnTo>
                    <a:pt x="3581" y="169741"/>
                  </a:lnTo>
                  <a:lnTo>
                    <a:pt x="5852" y="186164"/>
                  </a:lnTo>
                  <a:lnTo>
                    <a:pt x="8486" y="202117"/>
                  </a:lnTo>
                  <a:lnTo>
                    <a:pt x="11231" y="216981"/>
                  </a:lnTo>
                  <a:lnTo>
                    <a:pt x="13976" y="231108"/>
                  </a:lnTo>
                  <a:lnTo>
                    <a:pt x="16961" y="245736"/>
                  </a:lnTo>
                  <a:lnTo>
                    <a:pt x="20655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369948" y="2441418"/>
              <a:ext cx="231628" cy="43308"/>
            </a:xfrm>
            <a:custGeom>
              <a:avLst/>
              <a:gdLst/>
              <a:ahLst/>
              <a:cxnLst/>
              <a:rect l="0" t="0" r="0" b="0"/>
              <a:pathLst>
                <a:path w="231628" h="43308">
                  <a:moveTo>
                    <a:pt x="231627" y="11721"/>
                  </a:moveTo>
                  <a:lnTo>
                    <a:pt x="222758" y="6055"/>
                  </a:lnTo>
                  <a:lnTo>
                    <a:pt x="213771" y="2411"/>
                  </a:lnTo>
                  <a:lnTo>
                    <a:pt x="203780" y="502"/>
                  </a:lnTo>
                  <a:lnTo>
                    <a:pt x="192973" y="0"/>
                  </a:lnTo>
                  <a:lnTo>
                    <a:pt x="181809" y="620"/>
                  </a:lnTo>
                  <a:lnTo>
                    <a:pt x="170595" y="2091"/>
                  </a:lnTo>
                  <a:lnTo>
                    <a:pt x="159137" y="4186"/>
                  </a:lnTo>
                  <a:lnTo>
                    <a:pt x="146856" y="6725"/>
                  </a:lnTo>
                  <a:lnTo>
                    <a:pt x="133493" y="9574"/>
                  </a:lnTo>
                  <a:lnTo>
                    <a:pt x="119418" y="12636"/>
                  </a:lnTo>
                  <a:lnTo>
                    <a:pt x="105424" y="15844"/>
                  </a:lnTo>
                  <a:lnTo>
                    <a:pt x="91974" y="19151"/>
                  </a:lnTo>
                  <a:lnTo>
                    <a:pt x="79180" y="22524"/>
                  </a:lnTo>
                  <a:lnTo>
                    <a:pt x="66981" y="25943"/>
                  </a:lnTo>
                  <a:lnTo>
                    <a:pt x="55270" y="29386"/>
                  </a:lnTo>
                  <a:lnTo>
                    <a:pt x="44186" y="32695"/>
                  </a:lnTo>
                  <a:lnTo>
                    <a:pt x="32941" y="35888"/>
                  </a:lnTo>
                  <a:lnTo>
                    <a:pt x="19429" y="39247"/>
                  </a:lnTo>
                  <a:lnTo>
                    <a:pt x="0" y="433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380476" y="2747937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17092" y="67"/>
                  </a:lnTo>
                  <a:lnTo>
                    <a:pt x="204461" y="708"/>
                  </a:lnTo>
                  <a:lnTo>
                    <a:pt x="192548" y="1999"/>
                  </a:lnTo>
                  <a:lnTo>
                    <a:pt x="180721" y="3687"/>
                  </a:lnTo>
                  <a:lnTo>
                    <a:pt x="168233" y="5355"/>
                  </a:lnTo>
                  <a:lnTo>
                    <a:pt x="154749" y="6773"/>
                  </a:lnTo>
                  <a:lnTo>
                    <a:pt x="140599" y="8044"/>
                  </a:lnTo>
                  <a:lnTo>
                    <a:pt x="126561" y="9503"/>
                  </a:lnTo>
                  <a:lnTo>
                    <a:pt x="113073" y="11335"/>
                  </a:lnTo>
                  <a:lnTo>
                    <a:pt x="99917" y="13566"/>
                  </a:lnTo>
                  <a:lnTo>
                    <a:pt x="86409" y="16143"/>
                  </a:lnTo>
                  <a:lnTo>
                    <a:pt x="72192" y="18985"/>
                  </a:lnTo>
                  <a:lnTo>
                    <a:pt x="57781" y="21872"/>
                  </a:lnTo>
                  <a:lnTo>
                    <a:pt x="42879" y="24729"/>
                  </a:lnTo>
                  <a:lnTo>
                    <a:pt x="25057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37965" y="3295419"/>
            <a:ext cx="1809849" cy="404773"/>
            <a:chOff x="337965" y="3295419"/>
            <a:chExt cx="1809849" cy="404773"/>
          </a:xfrm>
        </p:grpSpPr>
        <p:sp>
          <p:nvSpPr>
            <p:cNvPr id="70" name="Freeform 69"/>
            <p:cNvSpPr/>
            <p:nvPr/>
          </p:nvSpPr>
          <p:spPr>
            <a:xfrm>
              <a:off x="337965" y="3295419"/>
              <a:ext cx="198989" cy="404773"/>
            </a:xfrm>
            <a:custGeom>
              <a:avLst/>
              <a:gdLst/>
              <a:ahLst/>
              <a:cxnLst/>
              <a:rect l="0" t="0" r="0" b="0"/>
              <a:pathLst>
                <a:path w="198989" h="404773">
                  <a:moveTo>
                    <a:pt x="9475" y="0"/>
                  </a:moveTo>
                  <a:lnTo>
                    <a:pt x="6608" y="11869"/>
                  </a:lnTo>
                  <a:lnTo>
                    <a:pt x="4466" y="24279"/>
                  </a:lnTo>
                  <a:lnTo>
                    <a:pt x="2863" y="38461"/>
                  </a:lnTo>
                  <a:lnTo>
                    <a:pt x="1683" y="53997"/>
                  </a:lnTo>
                  <a:lnTo>
                    <a:pt x="834" y="69993"/>
                  </a:lnTo>
                  <a:lnTo>
                    <a:pt x="241" y="85871"/>
                  </a:lnTo>
                  <a:lnTo>
                    <a:pt x="0" y="101246"/>
                  </a:lnTo>
                  <a:lnTo>
                    <a:pt x="364" y="115784"/>
                  </a:lnTo>
                  <a:lnTo>
                    <a:pt x="1419" y="129414"/>
                  </a:lnTo>
                  <a:lnTo>
                    <a:pt x="2941" y="142564"/>
                  </a:lnTo>
                  <a:lnTo>
                    <a:pt x="4501" y="156014"/>
                  </a:lnTo>
                  <a:lnTo>
                    <a:pt x="5844" y="170186"/>
                  </a:lnTo>
                  <a:lnTo>
                    <a:pt x="6897" y="185149"/>
                  </a:lnTo>
                  <a:lnTo>
                    <a:pt x="7679" y="200806"/>
                  </a:lnTo>
                  <a:lnTo>
                    <a:pt x="8239" y="217011"/>
                  </a:lnTo>
                  <a:lnTo>
                    <a:pt x="8632" y="233621"/>
                  </a:lnTo>
                  <a:lnTo>
                    <a:pt x="8904" y="250523"/>
                  </a:lnTo>
                  <a:lnTo>
                    <a:pt x="9090" y="267626"/>
                  </a:lnTo>
                  <a:lnTo>
                    <a:pt x="9216" y="284703"/>
                  </a:lnTo>
                  <a:lnTo>
                    <a:pt x="9301" y="301401"/>
                  </a:lnTo>
                  <a:lnTo>
                    <a:pt x="9358" y="317560"/>
                  </a:lnTo>
                  <a:lnTo>
                    <a:pt x="9397" y="333191"/>
                  </a:lnTo>
                  <a:lnTo>
                    <a:pt x="9423" y="348381"/>
                  </a:lnTo>
                  <a:lnTo>
                    <a:pt x="9454" y="363209"/>
                  </a:lnTo>
                  <a:lnTo>
                    <a:pt x="9984" y="376947"/>
                  </a:lnTo>
                  <a:lnTo>
                    <a:pt x="11937" y="388130"/>
                  </a:lnTo>
                  <a:lnTo>
                    <a:pt x="15701" y="396165"/>
                  </a:lnTo>
                  <a:lnTo>
                    <a:pt x="21181" y="401254"/>
                  </a:lnTo>
                  <a:lnTo>
                    <a:pt x="28073" y="403929"/>
                  </a:lnTo>
                  <a:lnTo>
                    <a:pt x="36047" y="404772"/>
                  </a:lnTo>
                  <a:lnTo>
                    <a:pt x="44976" y="404445"/>
                  </a:lnTo>
                  <a:lnTo>
                    <a:pt x="54939" y="403646"/>
                  </a:lnTo>
                  <a:lnTo>
                    <a:pt x="65895" y="402791"/>
                  </a:lnTo>
                  <a:lnTo>
                    <a:pt x="77690" y="402054"/>
                  </a:lnTo>
                  <a:lnTo>
                    <a:pt x="90139" y="401479"/>
                  </a:lnTo>
                  <a:lnTo>
                    <a:pt x="103071" y="401050"/>
                  </a:lnTo>
                  <a:lnTo>
                    <a:pt x="116348" y="400573"/>
                  </a:lnTo>
                  <a:lnTo>
                    <a:pt x="129868" y="399712"/>
                  </a:lnTo>
                  <a:lnTo>
                    <a:pt x="143536" y="398317"/>
                  </a:lnTo>
                  <a:lnTo>
                    <a:pt x="156695" y="396555"/>
                  </a:lnTo>
                  <a:lnTo>
                    <a:pt x="169409" y="394649"/>
                  </a:lnTo>
                  <a:lnTo>
                    <a:pt x="182795" y="392430"/>
                  </a:lnTo>
                  <a:lnTo>
                    <a:pt x="198988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2878" y="3536922"/>
              <a:ext cx="194646" cy="140032"/>
            </a:xfrm>
            <a:custGeom>
              <a:avLst/>
              <a:gdLst/>
              <a:ahLst/>
              <a:cxnLst/>
              <a:rect l="0" t="0" r="0" b="0"/>
              <a:pathLst>
                <a:path w="194646" h="140032">
                  <a:moveTo>
                    <a:pt x="120945" y="53295"/>
                  </a:moveTo>
                  <a:lnTo>
                    <a:pt x="115145" y="47361"/>
                  </a:lnTo>
                  <a:lnTo>
                    <a:pt x="110221" y="41156"/>
                  </a:lnTo>
                  <a:lnTo>
                    <a:pt x="105709" y="34070"/>
                  </a:lnTo>
                  <a:lnTo>
                    <a:pt x="101142" y="26475"/>
                  </a:lnTo>
                  <a:lnTo>
                    <a:pt x="95832" y="19125"/>
                  </a:lnTo>
                  <a:lnTo>
                    <a:pt x="89464" y="12446"/>
                  </a:lnTo>
                  <a:lnTo>
                    <a:pt x="82061" y="6843"/>
                  </a:lnTo>
                  <a:lnTo>
                    <a:pt x="73792" y="2843"/>
                  </a:lnTo>
                  <a:lnTo>
                    <a:pt x="64863" y="573"/>
                  </a:lnTo>
                  <a:lnTo>
                    <a:pt x="55613" y="0"/>
                  </a:lnTo>
                  <a:lnTo>
                    <a:pt x="46492" y="1121"/>
                  </a:lnTo>
                  <a:lnTo>
                    <a:pt x="37738" y="3764"/>
                  </a:lnTo>
                  <a:lnTo>
                    <a:pt x="29557" y="7807"/>
                  </a:lnTo>
                  <a:lnTo>
                    <a:pt x="22209" y="13261"/>
                  </a:lnTo>
                  <a:lnTo>
                    <a:pt x="15752" y="20005"/>
                  </a:lnTo>
                  <a:lnTo>
                    <a:pt x="10247" y="27973"/>
                  </a:lnTo>
                  <a:lnTo>
                    <a:pt x="5838" y="37223"/>
                  </a:lnTo>
                  <a:lnTo>
                    <a:pt x="2510" y="47663"/>
                  </a:lnTo>
                  <a:lnTo>
                    <a:pt x="426" y="58929"/>
                  </a:lnTo>
                  <a:lnTo>
                    <a:pt x="0" y="70482"/>
                  </a:lnTo>
                  <a:lnTo>
                    <a:pt x="1308" y="81988"/>
                  </a:lnTo>
                  <a:lnTo>
                    <a:pt x="4134" y="93152"/>
                  </a:lnTo>
                  <a:lnTo>
                    <a:pt x="8166" y="103649"/>
                  </a:lnTo>
                  <a:lnTo>
                    <a:pt x="13106" y="113365"/>
                  </a:lnTo>
                  <a:lnTo>
                    <a:pt x="19031" y="122041"/>
                  </a:lnTo>
                  <a:lnTo>
                    <a:pt x="26364" y="129199"/>
                  </a:lnTo>
                  <a:lnTo>
                    <a:pt x="35214" y="134709"/>
                  </a:lnTo>
                  <a:lnTo>
                    <a:pt x="45088" y="138426"/>
                  </a:lnTo>
                  <a:lnTo>
                    <a:pt x="55101" y="140031"/>
                  </a:lnTo>
                  <a:lnTo>
                    <a:pt x="64722" y="139550"/>
                  </a:lnTo>
                  <a:lnTo>
                    <a:pt x="73790" y="137127"/>
                  </a:lnTo>
                  <a:lnTo>
                    <a:pt x="82334" y="132842"/>
                  </a:lnTo>
                  <a:lnTo>
                    <a:pt x="90444" y="126926"/>
                  </a:lnTo>
                  <a:lnTo>
                    <a:pt x="98059" y="119703"/>
                  </a:lnTo>
                  <a:lnTo>
                    <a:pt x="104962" y="111493"/>
                  </a:lnTo>
                  <a:lnTo>
                    <a:pt x="111087" y="102562"/>
                  </a:lnTo>
                  <a:lnTo>
                    <a:pt x="116355" y="92957"/>
                  </a:lnTo>
                  <a:lnTo>
                    <a:pt x="120597" y="82525"/>
                  </a:lnTo>
                  <a:lnTo>
                    <a:pt x="123845" y="71315"/>
                  </a:lnTo>
                  <a:lnTo>
                    <a:pt x="127139" y="61858"/>
                  </a:lnTo>
                  <a:lnTo>
                    <a:pt x="131223" y="57766"/>
                  </a:lnTo>
                  <a:lnTo>
                    <a:pt x="135192" y="58820"/>
                  </a:lnTo>
                  <a:lnTo>
                    <a:pt x="138885" y="63428"/>
                  </a:lnTo>
                  <a:lnTo>
                    <a:pt x="142746" y="69935"/>
                  </a:lnTo>
                  <a:lnTo>
                    <a:pt x="147491" y="76862"/>
                  </a:lnTo>
                  <a:lnTo>
                    <a:pt x="153423" y="83413"/>
                  </a:lnTo>
                  <a:lnTo>
                    <a:pt x="160229" y="88998"/>
                  </a:lnTo>
                  <a:lnTo>
                    <a:pt x="167948" y="93408"/>
                  </a:lnTo>
                  <a:lnTo>
                    <a:pt x="178380" y="95903"/>
                  </a:lnTo>
                  <a:lnTo>
                    <a:pt x="194645" y="95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00165" y="3369119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0" y="14601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8" y="54416"/>
                  </a:lnTo>
                  <a:lnTo>
                    <a:pt x="826" y="67924"/>
                  </a:lnTo>
                  <a:lnTo>
                    <a:pt x="2079" y="81578"/>
                  </a:lnTo>
                  <a:lnTo>
                    <a:pt x="3905" y="95344"/>
                  </a:lnTo>
                  <a:lnTo>
                    <a:pt x="6201" y="109193"/>
                  </a:lnTo>
                  <a:lnTo>
                    <a:pt x="8853" y="123102"/>
                  </a:lnTo>
                  <a:lnTo>
                    <a:pt x="11598" y="137052"/>
                  </a:lnTo>
                  <a:lnTo>
                    <a:pt x="14054" y="151030"/>
                  </a:lnTo>
                  <a:lnTo>
                    <a:pt x="16040" y="165024"/>
                  </a:lnTo>
                  <a:lnTo>
                    <a:pt x="17710" y="178862"/>
                  </a:lnTo>
                  <a:lnTo>
                    <a:pt x="19446" y="192233"/>
                  </a:lnTo>
                  <a:lnTo>
                    <a:pt x="21464" y="205006"/>
                  </a:lnTo>
                  <a:lnTo>
                    <a:pt x="23661" y="217338"/>
                  </a:lnTo>
                  <a:lnTo>
                    <a:pt x="25914" y="231108"/>
                  </a:lnTo>
                  <a:lnTo>
                    <a:pt x="28424" y="250881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43234" y="3453347"/>
              <a:ext cx="72746" cy="189514"/>
            </a:xfrm>
            <a:custGeom>
              <a:avLst/>
              <a:gdLst/>
              <a:ahLst/>
              <a:cxnLst/>
              <a:rect l="0" t="0" r="0" b="0"/>
              <a:pathLst>
                <a:path w="72746" h="189514">
                  <a:moveTo>
                    <a:pt x="62216" y="0"/>
                  </a:moveTo>
                  <a:lnTo>
                    <a:pt x="56349" y="8801"/>
                  </a:lnTo>
                  <a:lnTo>
                    <a:pt x="50784" y="17147"/>
                  </a:lnTo>
                  <a:lnTo>
                    <a:pt x="44985" y="25842"/>
                  </a:lnTo>
                  <a:lnTo>
                    <a:pt x="38905" y="34790"/>
                  </a:lnTo>
                  <a:lnTo>
                    <a:pt x="32575" y="43637"/>
                  </a:lnTo>
                  <a:lnTo>
                    <a:pt x="26051" y="52180"/>
                  </a:lnTo>
                  <a:lnTo>
                    <a:pt x="19548" y="60542"/>
                  </a:lnTo>
                  <a:lnTo>
                    <a:pt x="13414" y="69067"/>
                  </a:lnTo>
                  <a:lnTo>
                    <a:pt x="7823" y="77947"/>
                  </a:lnTo>
                  <a:lnTo>
                    <a:pt x="3258" y="87045"/>
                  </a:lnTo>
                  <a:lnTo>
                    <a:pt x="554" y="96006"/>
                  </a:lnTo>
                  <a:lnTo>
                    <a:pt x="0" y="104628"/>
                  </a:lnTo>
                  <a:lnTo>
                    <a:pt x="1410" y="112877"/>
                  </a:lnTo>
                  <a:lnTo>
                    <a:pt x="4407" y="120796"/>
                  </a:lnTo>
                  <a:lnTo>
                    <a:pt x="8605" y="128454"/>
                  </a:lnTo>
                  <a:lnTo>
                    <a:pt x="13674" y="135920"/>
                  </a:lnTo>
                  <a:lnTo>
                    <a:pt x="19360" y="143246"/>
                  </a:lnTo>
                  <a:lnTo>
                    <a:pt x="25473" y="150471"/>
                  </a:lnTo>
                  <a:lnTo>
                    <a:pt x="31961" y="157512"/>
                  </a:lnTo>
                  <a:lnTo>
                    <a:pt x="39734" y="164975"/>
                  </a:lnTo>
                  <a:lnTo>
                    <a:pt x="51708" y="174633"/>
                  </a:lnTo>
                  <a:lnTo>
                    <a:pt x="7274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11006" y="3469806"/>
              <a:ext cx="131316" cy="152403"/>
            </a:xfrm>
            <a:custGeom>
              <a:avLst/>
              <a:gdLst/>
              <a:ahLst/>
              <a:cxnLst/>
              <a:rect l="0" t="0" r="0" b="0"/>
              <a:pathLst>
                <a:path w="131316" h="152403">
                  <a:moveTo>
                    <a:pt x="15501" y="120411"/>
                  </a:moveTo>
                  <a:lnTo>
                    <a:pt x="21436" y="114610"/>
                  </a:lnTo>
                  <a:lnTo>
                    <a:pt x="27641" y="109686"/>
                  </a:lnTo>
                  <a:lnTo>
                    <a:pt x="34736" y="105180"/>
                  </a:lnTo>
                  <a:lnTo>
                    <a:pt x="42677" y="100786"/>
                  </a:lnTo>
                  <a:lnTo>
                    <a:pt x="51323" y="96124"/>
                  </a:lnTo>
                  <a:lnTo>
                    <a:pt x="60508" y="91004"/>
                  </a:lnTo>
                  <a:lnTo>
                    <a:pt x="69762" y="85254"/>
                  </a:lnTo>
                  <a:lnTo>
                    <a:pt x="78355" y="78633"/>
                  </a:lnTo>
                  <a:lnTo>
                    <a:pt x="85933" y="71102"/>
                  </a:lnTo>
                  <a:lnTo>
                    <a:pt x="92169" y="62773"/>
                  </a:lnTo>
                  <a:lnTo>
                    <a:pt x="96609" y="53811"/>
                  </a:lnTo>
                  <a:lnTo>
                    <a:pt x="99176" y="44386"/>
                  </a:lnTo>
                  <a:lnTo>
                    <a:pt x="99782" y="34957"/>
                  </a:lnTo>
                  <a:lnTo>
                    <a:pt x="98151" y="26241"/>
                  </a:lnTo>
                  <a:lnTo>
                    <a:pt x="94348" y="18572"/>
                  </a:lnTo>
                  <a:lnTo>
                    <a:pt x="88543" y="12104"/>
                  </a:lnTo>
                  <a:lnTo>
                    <a:pt x="80835" y="6975"/>
                  </a:lnTo>
                  <a:lnTo>
                    <a:pt x="71477" y="3128"/>
                  </a:lnTo>
                  <a:lnTo>
                    <a:pt x="61128" y="679"/>
                  </a:lnTo>
                  <a:lnTo>
                    <a:pt x="50731" y="0"/>
                  </a:lnTo>
                  <a:lnTo>
                    <a:pt x="40824" y="1143"/>
                  </a:lnTo>
                  <a:lnTo>
                    <a:pt x="31718" y="4198"/>
                  </a:lnTo>
                  <a:lnTo>
                    <a:pt x="23674" y="9445"/>
                  </a:lnTo>
                  <a:lnTo>
                    <a:pt x="16714" y="16830"/>
                  </a:lnTo>
                  <a:lnTo>
                    <a:pt x="10854" y="26024"/>
                  </a:lnTo>
                  <a:lnTo>
                    <a:pt x="6200" y="36629"/>
                  </a:lnTo>
                  <a:lnTo>
                    <a:pt x="2702" y="48268"/>
                  </a:lnTo>
                  <a:lnTo>
                    <a:pt x="503" y="60318"/>
                  </a:lnTo>
                  <a:lnTo>
                    <a:pt x="0" y="71939"/>
                  </a:lnTo>
                  <a:lnTo>
                    <a:pt x="1250" y="82716"/>
                  </a:lnTo>
                  <a:lnTo>
                    <a:pt x="3869" y="92764"/>
                  </a:lnTo>
                  <a:lnTo>
                    <a:pt x="7228" y="102513"/>
                  </a:lnTo>
                  <a:lnTo>
                    <a:pt x="10899" y="112252"/>
                  </a:lnTo>
                  <a:lnTo>
                    <a:pt x="14989" y="121779"/>
                  </a:lnTo>
                  <a:lnTo>
                    <a:pt x="20018" y="130504"/>
                  </a:lnTo>
                  <a:lnTo>
                    <a:pt x="26216" y="138145"/>
                  </a:lnTo>
                  <a:lnTo>
                    <a:pt x="33515" y="144412"/>
                  </a:lnTo>
                  <a:lnTo>
                    <a:pt x="41717" y="148866"/>
                  </a:lnTo>
                  <a:lnTo>
                    <a:pt x="50610" y="151448"/>
                  </a:lnTo>
                  <a:lnTo>
                    <a:pt x="60005" y="152402"/>
                  </a:lnTo>
                  <a:lnTo>
                    <a:pt x="69757" y="152070"/>
                  </a:lnTo>
                  <a:lnTo>
                    <a:pt x="79749" y="150779"/>
                  </a:lnTo>
                  <a:lnTo>
                    <a:pt x="89639" y="148759"/>
                  </a:lnTo>
                  <a:lnTo>
                    <a:pt x="99936" y="145844"/>
                  </a:lnTo>
                  <a:lnTo>
                    <a:pt x="112659" y="140665"/>
                  </a:lnTo>
                  <a:lnTo>
                    <a:pt x="131315" y="130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273948" y="3295419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4" y="38461"/>
                  </a:lnTo>
                  <a:lnTo>
                    <a:pt x="177" y="53997"/>
                  </a:lnTo>
                  <a:lnTo>
                    <a:pt x="825" y="69993"/>
                  </a:lnTo>
                  <a:lnTo>
                    <a:pt x="2079" y="85880"/>
                  </a:lnTo>
                  <a:lnTo>
                    <a:pt x="3904" y="101601"/>
                  </a:lnTo>
                  <a:lnTo>
                    <a:pt x="6201" y="117436"/>
                  </a:lnTo>
                  <a:lnTo>
                    <a:pt x="8852" y="133558"/>
                  </a:lnTo>
                  <a:lnTo>
                    <a:pt x="11598" y="149841"/>
                  </a:lnTo>
                  <a:lnTo>
                    <a:pt x="14054" y="165939"/>
                  </a:lnTo>
                  <a:lnTo>
                    <a:pt x="16039" y="181663"/>
                  </a:lnTo>
                  <a:lnTo>
                    <a:pt x="17710" y="196987"/>
                  </a:lnTo>
                  <a:lnTo>
                    <a:pt x="19446" y="211963"/>
                  </a:lnTo>
                  <a:lnTo>
                    <a:pt x="21468" y="226662"/>
                  </a:lnTo>
                  <a:lnTo>
                    <a:pt x="23828" y="240992"/>
                  </a:lnTo>
                  <a:lnTo>
                    <a:pt x="26492" y="254701"/>
                  </a:lnTo>
                  <a:lnTo>
                    <a:pt x="29393" y="267694"/>
                  </a:lnTo>
                  <a:lnTo>
                    <a:pt x="32320" y="279777"/>
                  </a:lnTo>
                  <a:lnTo>
                    <a:pt x="35207" y="291867"/>
                  </a:lnTo>
                  <a:lnTo>
                    <a:pt x="38309" y="306144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389761" y="3316476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9"/>
                  </a:lnTo>
                  <a:lnTo>
                    <a:pt x="3686" y="54593"/>
                  </a:lnTo>
                  <a:lnTo>
                    <a:pt x="5354" y="68750"/>
                  </a:lnTo>
                  <a:lnTo>
                    <a:pt x="6768" y="83657"/>
                  </a:lnTo>
                  <a:lnTo>
                    <a:pt x="7866" y="99249"/>
                  </a:lnTo>
                  <a:lnTo>
                    <a:pt x="8676" y="115395"/>
                  </a:lnTo>
                  <a:lnTo>
                    <a:pt x="9260" y="131950"/>
                  </a:lnTo>
                  <a:lnTo>
                    <a:pt x="9839" y="148472"/>
                  </a:lnTo>
                  <a:lnTo>
                    <a:pt x="10767" y="164259"/>
                  </a:lnTo>
                  <a:lnTo>
                    <a:pt x="12212" y="178989"/>
                  </a:lnTo>
                  <a:lnTo>
                    <a:pt x="14167" y="192845"/>
                  </a:lnTo>
                  <a:lnTo>
                    <a:pt x="16551" y="206304"/>
                  </a:lnTo>
                  <a:lnTo>
                    <a:pt x="19262" y="219696"/>
                  </a:lnTo>
                  <a:lnTo>
                    <a:pt x="22047" y="233168"/>
                  </a:lnTo>
                  <a:lnTo>
                    <a:pt x="24529" y="246760"/>
                  </a:lnTo>
                  <a:lnTo>
                    <a:pt x="26532" y="260452"/>
                  </a:lnTo>
                  <a:lnTo>
                    <a:pt x="28247" y="273811"/>
                  </a:lnTo>
                  <a:lnTo>
                    <a:pt x="30410" y="287419"/>
                  </a:lnTo>
                  <a:lnTo>
                    <a:pt x="34327" y="303590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295005" y="3527046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104145" y="68"/>
                  </a:lnTo>
                  <a:lnTo>
                    <a:pt x="93656" y="708"/>
                  </a:lnTo>
                  <a:lnTo>
                    <a:pt x="83350" y="1999"/>
                  </a:lnTo>
                  <a:lnTo>
                    <a:pt x="72876" y="3686"/>
                  </a:lnTo>
                  <a:lnTo>
                    <a:pt x="61884" y="5355"/>
                  </a:lnTo>
                  <a:lnTo>
                    <a:pt x="50259" y="6768"/>
                  </a:lnTo>
                  <a:lnTo>
                    <a:pt x="38652" y="7868"/>
                  </a:lnTo>
                  <a:lnTo>
                    <a:pt x="27232" y="8800"/>
                  </a:lnTo>
                  <a:lnTo>
                    <a:pt x="14995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466174" y="3463875"/>
              <a:ext cx="98060" cy="144741"/>
            </a:xfrm>
            <a:custGeom>
              <a:avLst/>
              <a:gdLst/>
              <a:ahLst/>
              <a:cxnLst/>
              <a:rect l="0" t="0" r="0" b="0"/>
              <a:pathLst>
                <a:path w="98060" h="144741">
                  <a:moveTo>
                    <a:pt x="7815" y="0"/>
                  </a:moveTo>
                  <a:lnTo>
                    <a:pt x="4948" y="8868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6" y="61022"/>
                  </a:lnTo>
                  <a:lnTo>
                    <a:pt x="2067" y="72135"/>
                  </a:lnTo>
                  <a:lnTo>
                    <a:pt x="4079" y="83119"/>
                  </a:lnTo>
                  <a:lnTo>
                    <a:pt x="6546" y="93980"/>
                  </a:lnTo>
                  <a:lnTo>
                    <a:pt x="9507" y="104577"/>
                  </a:lnTo>
                  <a:lnTo>
                    <a:pt x="13171" y="114626"/>
                  </a:lnTo>
                  <a:lnTo>
                    <a:pt x="17604" y="124004"/>
                  </a:lnTo>
                  <a:lnTo>
                    <a:pt x="22886" y="132269"/>
                  </a:lnTo>
                  <a:lnTo>
                    <a:pt x="29188" y="138610"/>
                  </a:lnTo>
                  <a:lnTo>
                    <a:pt x="36500" y="142755"/>
                  </a:lnTo>
                  <a:lnTo>
                    <a:pt x="44512" y="144740"/>
                  </a:lnTo>
                  <a:lnTo>
                    <a:pt x="52729" y="144643"/>
                  </a:lnTo>
                  <a:lnTo>
                    <a:pt x="60840" y="142723"/>
                  </a:lnTo>
                  <a:lnTo>
                    <a:pt x="68572" y="139182"/>
                  </a:lnTo>
                  <a:lnTo>
                    <a:pt x="75612" y="134073"/>
                  </a:lnTo>
                  <a:lnTo>
                    <a:pt x="81858" y="127563"/>
                  </a:lnTo>
                  <a:lnTo>
                    <a:pt x="87221" y="119755"/>
                  </a:lnTo>
                  <a:lnTo>
                    <a:pt x="91533" y="110611"/>
                  </a:lnTo>
                  <a:lnTo>
                    <a:pt x="94801" y="100243"/>
                  </a:lnTo>
                  <a:lnTo>
                    <a:pt x="97014" y="89026"/>
                  </a:lnTo>
                  <a:lnTo>
                    <a:pt x="98059" y="77505"/>
                  </a:lnTo>
                  <a:lnTo>
                    <a:pt x="97985" y="66021"/>
                  </a:lnTo>
                  <a:lnTo>
                    <a:pt x="96935" y="54775"/>
                  </a:lnTo>
                  <a:lnTo>
                    <a:pt x="94850" y="42603"/>
                  </a:lnTo>
                  <a:lnTo>
                    <a:pt x="90429" y="26205"/>
                  </a:lnTo>
                  <a:lnTo>
                    <a:pt x="815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631917" y="3390176"/>
              <a:ext cx="94757" cy="159135"/>
            </a:xfrm>
            <a:custGeom>
              <a:avLst/>
              <a:gdLst/>
              <a:ahLst/>
              <a:cxnLst/>
              <a:rect l="0" t="0" r="0" b="0"/>
              <a:pathLst>
                <a:path w="94757" h="159135">
                  <a:moveTo>
                    <a:pt x="0" y="126342"/>
                  </a:moveTo>
                  <a:lnTo>
                    <a:pt x="3001" y="135143"/>
                  </a:lnTo>
                  <a:lnTo>
                    <a:pt x="6423" y="143490"/>
                  </a:lnTo>
                  <a:lnTo>
                    <a:pt x="10598" y="152111"/>
                  </a:lnTo>
                  <a:lnTo>
                    <a:pt x="14698" y="158377"/>
                  </a:lnTo>
                  <a:lnTo>
                    <a:pt x="17227" y="159134"/>
                  </a:lnTo>
                  <a:lnTo>
                    <a:pt x="17759" y="155723"/>
                  </a:lnTo>
                  <a:lnTo>
                    <a:pt x="16783" y="149693"/>
                  </a:lnTo>
                  <a:lnTo>
                    <a:pt x="14841" y="142037"/>
                  </a:lnTo>
                  <a:lnTo>
                    <a:pt x="12315" y="133358"/>
                  </a:lnTo>
                  <a:lnTo>
                    <a:pt x="9765" y="124031"/>
                  </a:lnTo>
                  <a:lnTo>
                    <a:pt x="7943" y="114288"/>
                  </a:lnTo>
                  <a:lnTo>
                    <a:pt x="7196" y="104280"/>
                  </a:lnTo>
                  <a:lnTo>
                    <a:pt x="7673" y="94264"/>
                  </a:lnTo>
                  <a:lnTo>
                    <a:pt x="9512" y="84609"/>
                  </a:lnTo>
                  <a:lnTo>
                    <a:pt x="12637" y="75478"/>
                  </a:lnTo>
                  <a:lnTo>
                    <a:pt x="16836" y="66701"/>
                  </a:lnTo>
                  <a:lnTo>
                    <a:pt x="21862" y="57887"/>
                  </a:lnTo>
                  <a:lnTo>
                    <a:pt x="27502" y="48814"/>
                  </a:lnTo>
                  <a:lnTo>
                    <a:pt x="33743" y="39753"/>
                  </a:lnTo>
                  <a:lnTo>
                    <a:pt x="40763" y="31348"/>
                  </a:lnTo>
                  <a:lnTo>
                    <a:pt x="48588" y="23922"/>
                  </a:lnTo>
                  <a:lnTo>
                    <a:pt x="56853" y="17612"/>
                  </a:lnTo>
                  <a:lnTo>
                    <a:pt x="65800" y="11922"/>
                  </a:lnTo>
                  <a:lnTo>
                    <a:pt x="77333" y="635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96066" y="3432290"/>
              <a:ext cx="123393" cy="116704"/>
            </a:xfrm>
            <a:custGeom>
              <a:avLst/>
              <a:gdLst/>
              <a:ahLst/>
              <a:cxnLst/>
              <a:rect l="0" t="0" r="0" b="0"/>
              <a:pathLst>
                <a:path w="123393" h="116704">
                  <a:moveTo>
                    <a:pt x="56949" y="0"/>
                  </a:moveTo>
                  <a:lnTo>
                    <a:pt x="45348" y="134"/>
                  </a:lnTo>
                  <a:lnTo>
                    <a:pt x="35499" y="1414"/>
                  </a:lnTo>
                  <a:lnTo>
                    <a:pt x="26503" y="4016"/>
                  </a:lnTo>
                  <a:lnTo>
                    <a:pt x="18407" y="8082"/>
                  </a:lnTo>
                  <a:lnTo>
                    <a:pt x="11677" y="14011"/>
                  </a:lnTo>
                  <a:lnTo>
                    <a:pt x="6465" y="21846"/>
                  </a:lnTo>
                  <a:lnTo>
                    <a:pt x="2784" y="31172"/>
                  </a:lnTo>
                  <a:lnTo>
                    <a:pt x="674" y="41330"/>
                  </a:lnTo>
                  <a:lnTo>
                    <a:pt x="0" y="51855"/>
                  </a:lnTo>
                  <a:lnTo>
                    <a:pt x="664" y="62342"/>
                  </a:lnTo>
                  <a:lnTo>
                    <a:pt x="2696" y="72374"/>
                  </a:lnTo>
                  <a:lnTo>
                    <a:pt x="5990" y="81779"/>
                  </a:lnTo>
                  <a:lnTo>
                    <a:pt x="10489" y="90415"/>
                  </a:lnTo>
                  <a:lnTo>
                    <a:pt x="16256" y="98077"/>
                  </a:lnTo>
                  <a:lnTo>
                    <a:pt x="23210" y="104744"/>
                  </a:lnTo>
                  <a:lnTo>
                    <a:pt x="31150" y="110222"/>
                  </a:lnTo>
                  <a:lnTo>
                    <a:pt x="39851" y="114081"/>
                  </a:lnTo>
                  <a:lnTo>
                    <a:pt x="49105" y="116227"/>
                  </a:lnTo>
                  <a:lnTo>
                    <a:pt x="58589" y="116703"/>
                  </a:lnTo>
                  <a:lnTo>
                    <a:pt x="67875" y="115509"/>
                  </a:lnTo>
                  <a:lnTo>
                    <a:pt x="76748" y="112819"/>
                  </a:lnTo>
                  <a:lnTo>
                    <a:pt x="85180" y="108913"/>
                  </a:lnTo>
                  <a:lnTo>
                    <a:pt x="93231" y="104083"/>
                  </a:lnTo>
                  <a:lnTo>
                    <a:pt x="100972" y="98570"/>
                  </a:lnTo>
                  <a:lnTo>
                    <a:pt x="108154" y="92244"/>
                  </a:lnTo>
                  <a:lnTo>
                    <a:pt x="114227" y="84634"/>
                  </a:lnTo>
                  <a:lnTo>
                    <a:pt x="118970" y="75595"/>
                  </a:lnTo>
                  <a:lnTo>
                    <a:pt x="122154" y="65592"/>
                  </a:lnTo>
                  <a:lnTo>
                    <a:pt x="123392" y="55493"/>
                  </a:lnTo>
                  <a:lnTo>
                    <a:pt x="122662" y="45818"/>
                  </a:lnTo>
                  <a:lnTo>
                    <a:pt x="120069" y="36883"/>
                  </a:lnTo>
                  <a:lnTo>
                    <a:pt x="115671" y="28961"/>
                  </a:lnTo>
                  <a:lnTo>
                    <a:pt x="109692" y="22087"/>
                  </a:lnTo>
                  <a:lnTo>
                    <a:pt x="102906" y="16268"/>
                  </a:lnTo>
                  <a:lnTo>
                    <a:pt x="95873" y="11019"/>
                  </a:lnTo>
                  <a:lnTo>
                    <a:pt x="87981" y="5878"/>
                  </a:lnTo>
                  <a:lnTo>
                    <a:pt x="780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47772" y="3368545"/>
              <a:ext cx="200042" cy="170007"/>
            </a:xfrm>
            <a:custGeom>
              <a:avLst/>
              <a:gdLst/>
              <a:ahLst/>
              <a:cxnLst/>
              <a:rect l="0" t="0" r="0" b="0"/>
              <a:pathLst>
                <a:path w="200042" h="170007">
                  <a:moveTo>
                    <a:pt x="0" y="84802"/>
                  </a:moveTo>
                  <a:lnTo>
                    <a:pt x="5800" y="93603"/>
                  </a:lnTo>
                  <a:lnTo>
                    <a:pt x="10724" y="101949"/>
                  </a:lnTo>
                  <a:lnTo>
                    <a:pt x="15232" y="110644"/>
                  </a:lnTo>
                  <a:lnTo>
                    <a:pt x="19625" y="119592"/>
                  </a:lnTo>
                  <a:lnTo>
                    <a:pt x="24287" y="128439"/>
                  </a:lnTo>
                  <a:lnTo>
                    <a:pt x="29397" y="136982"/>
                  </a:lnTo>
                  <a:lnTo>
                    <a:pt x="34802" y="145344"/>
                  </a:lnTo>
                  <a:lnTo>
                    <a:pt x="40126" y="153869"/>
                  </a:lnTo>
                  <a:lnTo>
                    <a:pt x="45129" y="162677"/>
                  </a:lnTo>
                  <a:lnTo>
                    <a:pt x="48998" y="169108"/>
                  </a:lnTo>
                  <a:lnTo>
                    <a:pt x="50719" y="170006"/>
                  </a:lnTo>
                  <a:lnTo>
                    <a:pt x="50551" y="166690"/>
                  </a:lnTo>
                  <a:lnTo>
                    <a:pt x="49113" y="160717"/>
                  </a:lnTo>
                  <a:lnTo>
                    <a:pt x="46887" y="153093"/>
                  </a:lnTo>
                  <a:lnTo>
                    <a:pt x="44184" y="144429"/>
                  </a:lnTo>
                  <a:lnTo>
                    <a:pt x="41356" y="134940"/>
                  </a:lnTo>
                  <a:lnTo>
                    <a:pt x="38819" y="124554"/>
                  </a:lnTo>
                  <a:lnTo>
                    <a:pt x="36773" y="113293"/>
                  </a:lnTo>
                  <a:lnTo>
                    <a:pt x="35226" y="101281"/>
                  </a:lnTo>
                  <a:lnTo>
                    <a:pt x="34103" y="88682"/>
                  </a:lnTo>
                  <a:lnTo>
                    <a:pt x="33317" y="75657"/>
                  </a:lnTo>
                  <a:lnTo>
                    <a:pt x="33111" y="62655"/>
                  </a:lnTo>
                  <a:lnTo>
                    <a:pt x="34028" y="50385"/>
                  </a:lnTo>
                  <a:lnTo>
                    <a:pt x="36285" y="39178"/>
                  </a:lnTo>
                  <a:lnTo>
                    <a:pt x="40107" y="29179"/>
                  </a:lnTo>
                  <a:lnTo>
                    <a:pt x="45878" y="20527"/>
                  </a:lnTo>
                  <a:lnTo>
                    <a:pt x="53613" y="13160"/>
                  </a:lnTo>
                  <a:lnTo>
                    <a:pt x="62875" y="7195"/>
                  </a:lnTo>
                  <a:lnTo>
                    <a:pt x="72993" y="3003"/>
                  </a:lnTo>
                  <a:lnTo>
                    <a:pt x="83491" y="629"/>
                  </a:lnTo>
                  <a:lnTo>
                    <a:pt x="93960" y="0"/>
                  </a:lnTo>
                  <a:lnTo>
                    <a:pt x="103982" y="1088"/>
                  </a:lnTo>
                  <a:lnTo>
                    <a:pt x="113384" y="3718"/>
                  </a:lnTo>
                  <a:lnTo>
                    <a:pt x="122188" y="7924"/>
                  </a:lnTo>
                  <a:lnTo>
                    <a:pt x="130495" y="14019"/>
                  </a:lnTo>
                  <a:lnTo>
                    <a:pt x="138418" y="22003"/>
                  </a:lnTo>
                  <a:lnTo>
                    <a:pt x="145893" y="31448"/>
                  </a:lnTo>
                  <a:lnTo>
                    <a:pt x="152695" y="41696"/>
                  </a:lnTo>
                  <a:lnTo>
                    <a:pt x="158759" y="52291"/>
                  </a:lnTo>
                  <a:lnTo>
                    <a:pt x="164323" y="62995"/>
                  </a:lnTo>
                  <a:lnTo>
                    <a:pt x="169828" y="73708"/>
                  </a:lnTo>
                  <a:lnTo>
                    <a:pt x="175525" y="84379"/>
                  </a:lnTo>
                  <a:lnTo>
                    <a:pt x="181188" y="94546"/>
                  </a:lnTo>
                  <a:lnTo>
                    <a:pt x="186756" y="104322"/>
                  </a:lnTo>
                  <a:lnTo>
                    <a:pt x="192724" y="114567"/>
                  </a:lnTo>
                  <a:lnTo>
                    <a:pt x="200041" y="1269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263626" y="3148020"/>
            <a:ext cx="4716769" cy="494841"/>
            <a:chOff x="2263626" y="3148020"/>
            <a:chExt cx="4716769" cy="494841"/>
          </a:xfrm>
        </p:grpSpPr>
        <p:sp>
          <p:nvSpPr>
            <p:cNvPr id="83" name="Freeform 82"/>
            <p:cNvSpPr/>
            <p:nvPr/>
          </p:nvSpPr>
          <p:spPr>
            <a:xfrm>
              <a:off x="2263626" y="3411233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41046" y="0"/>
                  </a:lnTo>
                  <a:lnTo>
                    <a:pt x="30321" y="0"/>
                  </a:lnTo>
                  <a:lnTo>
                    <a:pt x="1798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53584" y="3337533"/>
              <a:ext cx="10126" cy="221100"/>
            </a:xfrm>
            <a:custGeom>
              <a:avLst/>
              <a:gdLst/>
              <a:ahLst/>
              <a:cxnLst/>
              <a:rect l="0" t="0" r="0" b="0"/>
              <a:pathLst>
                <a:path w="10126" h="221100">
                  <a:moveTo>
                    <a:pt x="10125" y="0"/>
                  </a:moveTo>
                  <a:lnTo>
                    <a:pt x="7259" y="14602"/>
                  </a:lnTo>
                  <a:lnTo>
                    <a:pt x="5116" y="27873"/>
                  </a:lnTo>
                  <a:lnTo>
                    <a:pt x="3513" y="41074"/>
                  </a:lnTo>
                  <a:lnTo>
                    <a:pt x="2333" y="54416"/>
                  </a:lnTo>
                  <a:lnTo>
                    <a:pt x="1484" y="67925"/>
                  </a:lnTo>
                  <a:lnTo>
                    <a:pt x="887" y="81578"/>
                  </a:lnTo>
                  <a:lnTo>
                    <a:pt x="472" y="95345"/>
                  </a:lnTo>
                  <a:lnTo>
                    <a:pt x="188" y="109194"/>
                  </a:lnTo>
                  <a:lnTo>
                    <a:pt x="0" y="123098"/>
                  </a:lnTo>
                  <a:lnTo>
                    <a:pt x="42" y="136875"/>
                  </a:lnTo>
                  <a:lnTo>
                    <a:pt x="602" y="150204"/>
                  </a:lnTo>
                  <a:lnTo>
                    <a:pt x="1791" y="162940"/>
                  </a:lnTo>
                  <a:lnTo>
                    <a:pt x="3413" y="174849"/>
                  </a:lnTo>
                  <a:lnTo>
                    <a:pt x="5208" y="186803"/>
                  </a:lnTo>
                  <a:lnTo>
                    <a:pt x="7338" y="200967"/>
                  </a:lnTo>
                  <a:lnTo>
                    <a:pt x="10125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484725" y="3284891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254210" y="2867"/>
                  </a:lnTo>
                  <a:lnTo>
                    <a:pt x="243943" y="5008"/>
                  </a:lnTo>
                  <a:lnTo>
                    <a:pt x="231359" y="6616"/>
                  </a:lnTo>
                  <a:lnTo>
                    <a:pt x="216832" y="7970"/>
                  </a:lnTo>
                  <a:lnTo>
                    <a:pt x="201036" y="9467"/>
                  </a:lnTo>
                  <a:lnTo>
                    <a:pt x="184502" y="11317"/>
                  </a:lnTo>
                  <a:lnTo>
                    <a:pt x="167715" y="13557"/>
                  </a:lnTo>
                  <a:lnTo>
                    <a:pt x="151165" y="16138"/>
                  </a:lnTo>
                  <a:lnTo>
                    <a:pt x="135077" y="18987"/>
                  </a:lnTo>
                  <a:lnTo>
                    <a:pt x="119312" y="22036"/>
                  </a:lnTo>
                  <a:lnTo>
                    <a:pt x="103494" y="25229"/>
                  </a:lnTo>
                  <a:lnTo>
                    <a:pt x="87415" y="28523"/>
                  </a:lnTo>
                  <a:lnTo>
                    <a:pt x="71395" y="31926"/>
                  </a:lnTo>
                  <a:lnTo>
                    <a:pt x="54421" y="35938"/>
                  </a:lnTo>
                  <a:lnTo>
                    <a:pt x="32761" y="4202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89674" y="3390176"/>
              <a:ext cx="127492" cy="168101"/>
            </a:xfrm>
            <a:custGeom>
              <a:avLst/>
              <a:gdLst/>
              <a:ahLst/>
              <a:cxnLst/>
              <a:rect l="0" t="0" r="0" b="0"/>
              <a:pathLst>
                <a:path w="127492" h="168101">
                  <a:moveTo>
                    <a:pt x="68792" y="21057"/>
                  </a:moveTo>
                  <a:lnTo>
                    <a:pt x="59991" y="26924"/>
                  </a:lnTo>
                  <a:lnTo>
                    <a:pt x="51644" y="32489"/>
                  </a:lnTo>
                  <a:lnTo>
                    <a:pt x="42954" y="38293"/>
                  </a:lnTo>
                  <a:lnTo>
                    <a:pt x="34179" y="44546"/>
                  </a:lnTo>
                  <a:lnTo>
                    <a:pt x="25981" y="51524"/>
                  </a:lnTo>
                  <a:lnTo>
                    <a:pt x="18700" y="59310"/>
                  </a:lnTo>
                  <a:lnTo>
                    <a:pt x="12510" y="67985"/>
                  </a:lnTo>
                  <a:lnTo>
                    <a:pt x="7577" y="77711"/>
                  </a:lnTo>
                  <a:lnTo>
                    <a:pt x="3861" y="88474"/>
                  </a:lnTo>
                  <a:lnTo>
                    <a:pt x="1331" y="99954"/>
                  </a:lnTo>
                  <a:lnTo>
                    <a:pt x="68" y="111652"/>
                  </a:lnTo>
                  <a:lnTo>
                    <a:pt x="0" y="123249"/>
                  </a:lnTo>
                  <a:lnTo>
                    <a:pt x="1258" y="134305"/>
                  </a:lnTo>
                  <a:lnTo>
                    <a:pt x="4228" y="144198"/>
                  </a:lnTo>
                  <a:lnTo>
                    <a:pt x="8974" y="152689"/>
                  </a:lnTo>
                  <a:lnTo>
                    <a:pt x="15432" y="159560"/>
                  </a:lnTo>
                  <a:lnTo>
                    <a:pt x="23587" y="164434"/>
                  </a:lnTo>
                  <a:lnTo>
                    <a:pt x="33249" y="167296"/>
                  </a:lnTo>
                  <a:lnTo>
                    <a:pt x="43803" y="168100"/>
                  </a:lnTo>
                  <a:lnTo>
                    <a:pt x="54338" y="166605"/>
                  </a:lnTo>
                  <a:lnTo>
                    <a:pt x="64342" y="162902"/>
                  </a:lnTo>
                  <a:lnTo>
                    <a:pt x="73684" y="157502"/>
                  </a:lnTo>
                  <a:lnTo>
                    <a:pt x="82418" y="151131"/>
                  </a:lnTo>
                  <a:lnTo>
                    <a:pt x="90659" y="144293"/>
                  </a:lnTo>
                  <a:lnTo>
                    <a:pt x="98363" y="137095"/>
                  </a:lnTo>
                  <a:lnTo>
                    <a:pt x="105327" y="129358"/>
                  </a:lnTo>
                  <a:lnTo>
                    <a:pt x="111493" y="121003"/>
                  </a:lnTo>
                  <a:lnTo>
                    <a:pt x="116788" y="111916"/>
                  </a:lnTo>
                  <a:lnTo>
                    <a:pt x="121048" y="101898"/>
                  </a:lnTo>
                  <a:lnTo>
                    <a:pt x="124278" y="90935"/>
                  </a:lnTo>
                  <a:lnTo>
                    <a:pt x="126464" y="79316"/>
                  </a:lnTo>
                  <a:lnTo>
                    <a:pt x="127491" y="67524"/>
                  </a:lnTo>
                  <a:lnTo>
                    <a:pt x="127395" y="55860"/>
                  </a:lnTo>
                  <a:lnTo>
                    <a:pt x="126026" y="44588"/>
                  </a:lnTo>
                  <a:lnTo>
                    <a:pt x="122980" y="34019"/>
                  </a:lnTo>
                  <a:lnTo>
                    <a:pt x="118193" y="24259"/>
                  </a:lnTo>
                  <a:lnTo>
                    <a:pt x="111961" y="15724"/>
                  </a:lnTo>
                  <a:lnTo>
                    <a:pt x="103946" y="8495"/>
                  </a:lnTo>
                  <a:lnTo>
                    <a:pt x="91207" y="3057"/>
                  </a:lnTo>
                  <a:lnTo>
                    <a:pt x="687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140205" y="3221720"/>
              <a:ext cx="28873" cy="294799"/>
            </a:xfrm>
            <a:custGeom>
              <a:avLst/>
              <a:gdLst/>
              <a:ahLst/>
              <a:cxnLst/>
              <a:rect l="0" t="0" r="0" b="0"/>
              <a:pathLst>
                <a:path w="28873" h="294799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62"/>
                  </a:lnTo>
                  <a:lnTo>
                    <a:pt x="200" y="46623"/>
                  </a:lnTo>
                  <a:lnTo>
                    <a:pt x="0" y="59283"/>
                  </a:lnTo>
                  <a:lnTo>
                    <a:pt x="651" y="72344"/>
                  </a:lnTo>
                  <a:lnTo>
                    <a:pt x="1890" y="85869"/>
                  </a:lnTo>
                  <a:lnTo>
                    <a:pt x="3254" y="100082"/>
                  </a:lnTo>
                  <a:lnTo>
                    <a:pt x="4468" y="115041"/>
                  </a:lnTo>
                  <a:lnTo>
                    <a:pt x="5603" y="130340"/>
                  </a:lnTo>
                  <a:lnTo>
                    <a:pt x="6971" y="145231"/>
                  </a:lnTo>
                  <a:lnTo>
                    <a:pt x="8738" y="159323"/>
                  </a:lnTo>
                  <a:lnTo>
                    <a:pt x="10756" y="172734"/>
                  </a:lnTo>
                  <a:lnTo>
                    <a:pt x="12657" y="185887"/>
                  </a:lnTo>
                  <a:lnTo>
                    <a:pt x="14238" y="199066"/>
                  </a:lnTo>
                  <a:lnTo>
                    <a:pt x="15621" y="212224"/>
                  </a:lnTo>
                  <a:lnTo>
                    <a:pt x="17157" y="225071"/>
                  </a:lnTo>
                  <a:lnTo>
                    <a:pt x="19038" y="237451"/>
                  </a:lnTo>
                  <a:lnTo>
                    <a:pt x="21141" y="249106"/>
                  </a:lnTo>
                  <a:lnTo>
                    <a:pt x="23320" y="260853"/>
                  </a:lnTo>
                  <a:lnTo>
                    <a:pt x="25769" y="274842"/>
                  </a:lnTo>
                  <a:lnTo>
                    <a:pt x="2887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074321" y="3348062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9520" y="2934"/>
                  </a:lnTo>
                  <a:lnTo>
                    <a:pt x="149894" y="5716"/>
                  </a:lnTo>
                  <a:lnTo>
                    <a:pt x="138601" y="8616"/>
                  </a:lnTo>
                  <a:lnTo>
                    <a:pt x="125761" y="11655"/>
                  </a:lnTo>
                  <a:lnTo>
                    <a:pt x="111633" y="14821"/>
                  </a:lnTo>
                  <a:lnTo>
                    <a:pt x="96518" y="18080"/>
                  </a:lnTo>
                  <a:lnTo>
                    <a:pt x="80857" y="21257"/>
                  </a:lnTo>
                  <a:lnTo>
                    <a:pt x="63373" y="24345"/>
                  </a:lnTo>
                  <a:lnTo>
                    <a:pt x="39181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263834" y="3200663"/>
              <a:ext cx="305327" cy="326384"/>
            </a:xfrm>
            <a:custGeom>
              <a:avLst/>
              <a:gdLst/>
              <a:ahLst/>
              <a:cxnLst/>
              <a:rect l="0" t="0" r="0" b="0"/>
              <a:pathLst>
                <a:path w="305327" h="3263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7"/>
                  </a:lnTo>
                  <a:lnTo>
                    <a:pt x="2079" y="70269"/>
                  </a:lnTo>
                  <a:lnTo>
                    <a:pt x="3904" y="82142"/>
                  </a:lnTo>
                  <a:lnTo>
                    <a:pt x="6201" y="94707"/>
                  </a:lnTo>
                  <a:lnTo>
                    <a:pt x="8852" y="108272"/>
                  </a:lnTo>
                  <a:lnTo>
                    <a:pt x="11598" y="122824"/>
                  </a:lnTo>
                  <a:lnTo>
                    <a:pt x="14054" y="138203"/>
                  </a:lnTo>
                  <a:lnTo>
                    <a:pt x="16044" y="154219"/>
                  </a:lnTo>
                  <a:lnTo>
                    <a:pt x="17887" y="170704"/>
                  </a:lnTo>
                  <a:lnTo>
                    <a:pt x="20272" y="187522"/>
                  </a:lnTo>
                  <a:lnTo>
                    <a:pt x="23538" y="204573"/>
                  </a:lnTo>
                  <a:lnTo>
                    <a:pt x="27378" y="221785"/>
                  </a:lnTo>
                  <a:lnTo>
                    <a:pt x="31042" y="239106"/>
                  </a:lnTo>
                  <a:lnTo>
                    <a:pt x="34097" y="256460"/>
                  </a:lnTo>
                  <a:lnTo>
                    <a:pt x="36455" y="272301"/>
                  </a:lnTo>
                  <a:lnTo>
                    <a:pt x="38292" y="282160"/>
                  </a:lnTo>
                  <a:lnTo>
                    <a:pt x="39725" y="283752"/>
                  </a:lnTo>
                  <a:lnTo>
                    <a:pt x="40676" y="279657"/>
                  </a:lnTo>
                  <a:lnTo>
                    <a:pt x="41421" y="272198"/>
                  </a:lnTo>
                  <a:lnTo>
                    <a:pt x="42408" y="262981"/>
                  </a:lnTo>
                  <a:lnTo>
                    <a:pt x="43868" y="252935"/>
                  </a:lnTo>
                  <a:lnTo>
                    <a:pt x="45989" y="242697"/>
                  </a:lnTo>
                  <a:lnTo>
                    <a:pt x="49009" y="232794"/>
                  </a:lnTo>
                  <a:lnTo>
                    <a:pt x="52969" y="223468"/>
                  </a:lnTo>
                  <a:lnTo>
                    <a:pt x="57916" y="215215"/>
                  </a:lnTo>
                  <a:lnTo>
                    <a:pt x="63984" y="208871"/>
                  </a:lnTo>
                  <a:lnTo>
                    <a:pt x="71136" y="204718"/>
                  </a:lnTo>
                  <a:lnTo>
                    <a:pt x="79038" y="202724"/>
                  </a:lnTo>
                  <a:lnTo>
                    <a:pt x="87180" y="202815"/>
                  </a:lnTo>
                  <a:lnTo>
                    <a:pt x="95246" y="204735"/>
                  </a:lnTo>
                  <a:lnTo>
                    <a:pt x="103117" y="208444"/>
                  </a:lnTo>
                  <a:lnTo>
                    <a:pt x="110782" y="214199"/>
                  </a:lnTo>
                  <a:lnTo>
                    <a:pt x="118266" y="221951"/>
                  </a:lnTo>
                  <a:lnTo>
                    <a:pt x="125444" y="231238"/>
                  </a:lnTo>
                  <a:lnTo>
                    <a:pt x="132045" y="241381"/>
                  </a:lnTo>
                  <a:lnTo>
                    <a:pt x="137985" y="251872"/>
                  </a:lnTo>
                  <a:lnTo>
                    <a:pt x="143870" y="261304"/>
                  </a:lnTo>
                  <a:lnTo>
                    <a:pt x="150582" y="266413"/>
                  </a:lnTo>
                  <a:lnTo>
                    <a:pt x="157707" y="265847"/>
                  </a:lnTo>
                  <a:lnTo>
                    <a:pt x="164479" y="261627"/>
                  </a:lnTo>
                  <a:lnTo>
                    <a:pt x="171142" y="255538"/>
                  </a:lnTo>
                  <a:lnTo>
                    <a:pt x="178226" y="249002"/>
                  </a:lnTo>
                  <a:lnTo>
                    <a:pt x="185984" y="242766"/>
                  </a:lnTo>
                  <a:lnTo>
                    <a:pt x="194422" y="237075"/>
                  </a:lnTo>
                  <a:lnTo>
                    <a:pt x="203434" y="231928"/>
                  </a:lnTo>
                  <a:lnTo>
                    <a:pt x="212891" y="227236"/>
                  </a:lnTo>
                  <a:lnTo>
                    <a:pt x="222675" y="222894"/>
                  </a:lnTo>
                  <a:lnTo>
                    <a:pt x="232692" y="218807"/>
                  </a:lnTo>
                  <a:lnTo>
                    <a:pt x="242859" y="214888"/>
                  </a:lnTo>
                  <a:lnTo>
                    <a:pt x="252633" y="210591"/>
                  </a:lnTo>
                  <a:lnTo>
                    <a:pt x="261058" y="204955"/>
                  </a:lnTo>
                  <a:lnTo>
                    <a:pt x="267707" y="197577"/>
                  </a:lnTo>
                  <a:lnTo>
                    <a:pt x="272168" y="189026"/>
                  </a:lnTo>
                  <a:lnTo>
                    <a:pt x="273814" y="180517"/>
                  </a:lnTo>
                  <a:lnTo>
                    <a:pt x="272578" y="172772"/>
                  </a:lnTo>
                  <a:lnTo>
                    <a:pt x="268680" y="166305"/>
                  </a:lnTo>
                  <a:lnTo>
                    <a:pt x="262344" y="161651"/>
                  </a:lnTo>
                  <a:lnTo>
                    <a:pt x="253948" y="158908"/>
                  </a:lnTo>
                  <a:lnTo>
                    <a:pt x="244265" y="158000"/>
                  </a:lnTo>
                  <a:lnTo>
                    <a:pt x="234324" y="158888"/>
                  </a:lnTo>
                  <a:lnTo>
                    <a:pt x="224723" y="161367"/>
                  </a:lnTo>
                  <a:lnTo>
                    <a:pt x="215653" y="165128"/>
                  </a:lnTo>
                  <a:lnTo>
                    <a:pt x="207102" y="169860"/>
                  </a:lnTo>
                  <a:lnTo>
                    <a:pt x="198988" y="175311"/>
                  </a:lnTo>
                  <a:lnTo>
                    <a:pt x="191538" y="181765"/>
                  </a:lnTo>
                  <a:lnTo>
                    <a:pt x="185279" y="189993"/>
                  </a:lnTo>
                  <a:lnTo>
                    <a:pt x="180407" y="200265"/>
                  </a:lnTo>
                  <a:lnTo>
                    <a:pt x="177134" y="212080"/>
                  </a:lnTo>
                  <a:lnTo>
                    <a:pt x="175835" y="224467"/>
                  </a:lnTo>
                  <a:lnTo>
                    <a:pt x="176521" y="236796"/>
                  </a:lnTo>
                  <a:lnTo>
                    <a:pt x="178913" y="248819"/>
                  </a:lnTo>
                  <a:lnTo>
                    <a:pt x="182644" y="260490"/>
                  </a:lnTo>
                  <a:lnTo>
                    <a:pt x="187376" y="271845"/>
                  </a:lnTo>
                  <a:lnTo>
                    <a:pt x="192990" y="282622"/>
                  </a:lnTo>
                  <a:lnTo>
                    <a:pt x="199582" y="292267"/>
                  </a:lnTo>
                  <a:lnTo>
                    <a:pt x="207128" y="300569"/>
                  </a:lnTo>
                  <a:lnTo>
                    <a:pt x="215654" y="307467"/>
                  </a:lnTo>
                  <a:lnTo>
                    <a:pt x="225286" y="312886"/>
                  </a:lnTo>
                  <a:lnTo>
                    <a:pt x="235983" y="316938"/>
                  </a:lnTo>
                  <a:lnTo>
                    <a:pt x="247353" y="319870"/>
                  </a:lnTo>
                  <a:lnTo>
                    <a:pt x="260071" y="322255"/>
                  </a:lnTo>
                  <a:lnTo>
                    <a:pt x="277490" y="324306"/>
                  </a:lnTo>
                  <a:lnTo>
                    <a:pt x="30532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814879" y="3253305"/>
              <a:ext cx="175422" cy="281254"/>
            </a:xfrm>
            <a:custGeom>
              <a:avLst/>
              <a:gdLst/>
              <a:ahLst/>
              <a:cxnLst/>
              <a:rect l="0" t="0" r="0" b="0"/>
              <a:pathLst>
                <a:path w="175422" h="281254">
                  <a:moveTo>
                    <a:pt x="59608" y="0"/>
                  </a:moveTo>
                  <a:lnTo>
                    <a:pt x="56607" y="8802"/>
                  </a:lnTo>
                  <a:lnTo>
                    <a:pt x="53184" y="17148"/>
                  </a:lnTo>
                  <a:lnTo>
                    <a:pt x="48993" y="25847"/>
                  </a:lnTo>
                  <a:lnTo>
                    <a:pt x="44266" y="34968"/>
                  </a:lnTo>
                  <a:lnTo>
                    <a:pt x="39433" y="44463"/>
                  </a:lnTo>
                  <a:lnTo>
                    <a:pt x="34755" y="54260"/>
                  </a:lnTo>
                  <a:lnTo>
                    <a:pt x="30320" y="64446"/>
                  </a:lnTo>
                  <a:lnTo>
                    <a:pt x="26118" y="75268"/>
                  </a:lnTo>
                  <a:lnTo>
                    <a:pt x="22109" y="86808"/>
                  </a:lnTo>
                  <a:lnTo>
                    <a:pt x="18249" y="98998"/>
                  </a:lnTo>
                  <a:lnTo>
                    <a:pt x="14496" y="111712"/>
                  </a:lnTo>
                  <a:lnTo>
                    <a:pt x="10825" y="124822"/>
                  </a:lnTo>
                  <a:lnTo>
                    <a:pt x="7375" y="138219"/>
                  </a:lnTo>
                  <a:lnTo>
                    <a:pt x="4437" y="151818"/>
                  </a:lnTo>
                  <a:lnTo>
                    <a:pt x="2134" y="165558"/>
                  </a:lnTo>
                  <a:lnTo>
                    <a:pt x="588" y="179395"/>
                  </a:lnTo>
                  <a:lnTo>
                    <a:pt x="0" y="193297"/>
                  </a:lnTo>
                  <a:lnTo>
                    <a:pt x="394" y="207235"/>
                  </a:lnTo>
                  <a:lnTo>
                    <a:pt x="1963" y="220866"/>
                  </a:lnTo>
                  <a:lnTo>
                    <a:pt x="5145" y="233567"/>
                  </a:lnTo>
                  <a:lnTo>
                    <a:pt x="10032" y="245062"/>
                  </a:lnTo>
                  <a:lnTo>
                    <a:pt x="16585" y="255085"/>
                  </a:lnTo>
                  <a:lnTo>
                    <a:pt x="24803" y="263221"/>
                  </a:lnTo>
                  <a:lnTo>
                    <a:pt x="34522" y="269433"/>
                  </a:lnTo>
                  <a:lnTo>
                    <a:pt x="45622" y="273978"/>
                  </a:lnTo>
                  <a:lnTo>
                    <a:pt x="58122" y="277210"/>
                  </a:lnTo>
                  <a:lnTo>
                    <a:pt x="71889" y="279461"/>
                  </a:lnTo>
                  <a:lnTo>
                    <a:pt x="86370" y="280842"/>
                  </a:lnTo>
                  <a:lnTo>
                    <a:pt x="100702" y="281253"/>
                  </a:lnTo>
                  <a:lnTo>
                    <a:pt x="114404" y="280718"/>
                  </a:lnTo>
                  <a:lnTo>
                    <a:pt x="127113" y="279341"/>
                  </a:lnTo>
                  <a:lnTo>
                    <a:pt x="139764" y="276993"/>
                  </a:lnTo>
                  <a:lnTo>
                    <a:pt x="154580" y="272350"/>
                  </a:lnTo>
                  <a:lnTo>
                    <a:pt x="175421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42901" y="3369118"/>
              <a:ext cx="94758" cy="2"/>
            </a:xfrm>
            <a:custGeom>
              <a:avLst/>
              <a:gdLst/>
              <a:ahLst/>
              <a:cxnLst/>
              <a:rect l="0" t="0" r="0" b="0"/>
              <a:pathLst>
                <a:path w="94758" h="2">
                  <a:moveTo>
                    <a:pt x="94757" y="1"/>
                  </a:moveTo>
                  <a:lnTo>
                    <a:pt x="83021" y="0"/>
                  </a:lnTo>
                  <a:lnTo>
                    <a:pt x="71892" y="0"/>
                  </a:lnTo>
                  <a:lnTo>
                    <a:pt x="60308" y="0"/>
                  </a:lnTo>
                  <a:lnTo>
                    <a:pt x="48592" y="0"/>
                  </a:lnTo>
                  <a:lnTo>
                    <a:pt x="36375" y="1"/>
                  </a:lnTo>
                  <a:lnTo>
                    <a:pt x="21461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885015" y="3232248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5664" y="1"/>
                  </a:lnTo>
                  <a:lnTo>
                    <a:pt x="124535" y="1"/>
                  </a:lnTo>
                  <a:lnTo>
                    <a:pt x="112941" y="5"/>
                  </a:lnTo>
                  <a:lnTo>
                    <a:pt x="100953" y="178"/>
                  </a:lnTo>
                  <a:lnTo>
                    <a:pt x="88941" y="826"/>
                  </a:lnTo>
                  <a:lnTo>
                    <a:pt x="77139" y="2075"/>
                  </a:lnTo>
                  <a:lnTo>
                    <a:pt x="65486" y="3736"/>
                  </a:lnTo>
                  <a:lnTo>
                    <a:pt x="52257" y="5563"/>
                  </a:lnTo>
                  <a:lnTo>
                    <a:pt x="32939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021070" y="3389020"/>
              <a:ext cx="190330" cy="103246"/>
            </a:xfrm>
            <a:custGeom>
              <a:avLst/>
              <a:gdLst/>
              <a:ahLst/>
              <a:cxnLst/>
              <a:rect l="0" t="0" r="0" b="0"/>
              <a:pathLst>
                <a:path w="190330" h="103246">
                  <a:moveTo>
                    <a:pt x="95572" y="32741"/>
                  </a:moveTo>
                  <a:lnTo>
                    <a:pt x="92504" y="24074"/>
                  </a:lnTo>
                  <a:lnTo>
                    <a:pt x="88441" y="17008"/>
                  </a:lnTo>
                  <a:lnTo>
                    <a:pt x="82949" y="10911"/>
                  </a:lnTo>
                  <a:lnTo>
                    <a:pt x="76189" y="5856"/>
                  </a:lnTo>
                  <a:lnTo>
                    <a:pt x="68392" y="2290"/>
                  </a:lnTo>
                  <a:lnTo>
                    <a:pt x="59799" y="342"/>
                  </a:lnTo>
                  <a:lnTo>
                    <a:pt x="50787" y="0"/>
                  </a:lnTo>
                  <a:lnTo>
                    <a:pt x="41830" y="1281"/>
                  </a:lnTo>
                  <a:lnTo>
                    <a:pt x="33187" y="4036"/>
                  </a:lnTo>
                  <a:lnTo>
                    <a:pt x="25083" y="8154"/>
                  </a:lnTo>
                  <a:lnTo>
                    <a:pt x="17787" y="13659"/>
                  </a:lnTo>
                  <a:lnTo>
                    <a:pt x="11370" y="20438"/>
                  </a:lnTo>
                  <a:lnTo>
                    <a:pt x="6061" y="28429"/>
                  </a:lnTo>
                  <a:lnTo>
                    <a:pt x="2316" y="37694"/>
                  </a:lnTo>
                  <a:lnTo>
                    <a:pt x="252" y="48142"/>
                  </a:lnTo>
                  <a:lnTo>
                    <a:pt x="0" y="59240"/>
                  </a:lnTo>
                  <a:lnTo>
                    <a:pt x="1876" y="70150"/>
                  </a:lnTo>
                  <a:lnTo>
                    <a:pt x="5843" y="80396"/>
                  </a:lnTo>
                  <a:lnTo>
                    <a:pt x="11589" y="89391"/>
                  </a:lnTo>
                  <a:lnTo>
                    <a:pt x="18726" y="96297"/>
                  </a:lnTo>
                  <a:lnTo>
                    <a:pt x="26888" y="100856"/>
                  </a:lnTo>
                  <a:lnTo>
                    <a:pt x="35619" y="103136"/>
                  </a:lnTo>
                  <a:lnTo>
                    <a:pt x="44391" y="103245"/>
                  </a:lnTo>
                  <a:lnTo>
                    <a:pt x="52916" y="101466"/>
                  </a:lnTo>
                  <a:lnTo>
                    <a:pt x="61112" y="98023"/>
                  </a:lnTo>
                  <a:lnTo>
                    <a:pt x="69003" y="92980"/>
                  </a:lnTo>
                  <a:lnTo>
                    <a:pt x="76643" y="86519"/>
                  </a:lnTo>
                  <a:lnTo>
                    <a:pt x="83928" y="78913"/>
                  </a:lnTo>
                  <a:lnTo>
                    <a:pt x="90601" y="70438"/>
                  </a:lnTo>
                  <a:lnTo>
                    <a:pt x="96589" y="61364"/>
                  </a:lnTo>
                  <a:lnTo>
                    <a:pt x="102507" y="53074"/>
                  </a:lnTo>
                  <a:lnTo>
                    <a:pt x="109243" y="48713"/>
                  </a:lnTo>
                  <a:lnTo>
                    <a:pt x="116384" y="49286"/>
                  </a:lnTo>
                  <a:lnTo>
                    <a:pt x="123162" y="52677"/>
                  </a:lnTo>
                  <a:lnTo>
                    <a:pt x="129658" y="57535"/>
                  </a:lnTo>
                  <a:lnTo>
                    <a:pt x="136097" y="63220"/>
                  </a:lnTo>
                  <a:lnTo>
                    <a:pt x="142604" y="69386"/>
                  </a:lnTo>
                  <a:lnTo>
                    <a:pt x="149299" y="75543"/>
                  </a:lnTo>
                  <a:lnTo>
                    <a:pt x="157205" y="81584"/>
                  </a:lnTo>
                  <a:lnTo>
                    <a:pt x="169254" y="88034"/>
                  </a:lnTo>
                  <a:lnTo>
                    <a:pt x="190329" y="95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237678" y="3340625"/>
              <a:ext cx="118173" cy="154837"/>
            </a:xfrm>
            <a:custGeom>
              <a:avLst/>
              <a:gdLst/>
              <a:ahLst/>
              <a:cxnLst/>
              <a:rect l="0" t="0" r="0" b="0"/>
              <a:pathLst>
                <a:path w="118173" h="154837">
                  <a:moveTo>
                    <a:pt x="100063" y="7437"/>
                  </a:moveTo>
                  <a:lnTo>
                    <a:pt x="91194" y="4570"/>
                  </a:lnTo>
                  <a:lnTo>
                    <a:pt x="82208" y="2428"/>
                  </a:lnTo>
                  <a:lnTo>
                    <a:pt x="72217" y="834"/>
                  </a:lnTo>
                  <a:lnTo>
                    <a:pt x="61409" y="0"/>
                  </a:lnTo>
                  <a:lnTo>
                    <a:pt x="50246" y="447"/>
                  </a:lnTo>
                  <a:lnTo>
                    <a:pt x="39050" y="2361"/>
                  </a:lnTo>
                  <a:lnTo>
                    <a:pt x="28283" y="5770"/>
                  </a:lnTo>
                  <a:lnTo>
                    <a:pt x="18595" y="10728"/>
                  </a:lnTo>
                  <a:lnTo>
                    <a:pt x="10254" y="17090"/>
                  </a:lnTo>
                  <a:lnTo>
                    <a:pt x="3827" y="24276"/>
                  </a:lnTo>
                  <a:lnTo>
                    <a:pt x="316" y="31397"/>
                  </a:lnTo>
                  <a:lnTo>
                    <a:pt x="0" y="37951"/>
                  </a:lnTo>
                  <a:lnTo>
                    <a:pt x="2703" y="43652"/>
                  </a:lnTo>
                  <a:lnTo>
                    <a:pt x="8164" y="48256"/>
                  </a:lnTo>
                  <a:lnTo>
                    <a:pt x="15940" y="51762"/>
                  </a:lnTo>
                  <a:lnTo>
                    <a:pt x="25359" y="54490"/>
                  </a:lnTo>
                  <a:lnTo>
                    <a:pt x="35648" y="56952"/>
                  </a:lnTo>
                  <a:lnTo>
                    <a:pt x="46299" y="59474"/>
                  </a:lnTo>
                  <a:lnTo>
                    <a:pt x="57054" y="62343"/>
                  </a:lnTo>
                  <a:lnTo>
                    <a:pt x="67808" y="65881"/>
                  </a:lnTo>
                  <a:lnTo>
                    <a:pt x="78515" y="70197"/>
                  </a:lnTo>
                  <a:lnTo>
                    <a:pt x="88840" y="75385"/>
                  </a:lnTo>
                  <a:lnTo>
                    <a:pt x="98177" y="81616"/>
                  </a:lnTo>
                  <a:lnTo>
                    <a:pt x="106259" y="88877"/>
                  </a:lnTo>
                  <a:lnTo>
                    <a:pt x="112669" y="96854"/>
                  </a:lnTo>
                  <a:lnTo>
                    <a:pt x="116695" y="105046"/>
                  </a:lnTo>
                  <a:lnTo>
                    <a:pt x="118172" y="113140"/>
                  </a:lnTo>
                  <a:lnTo>
                    <a:pt x="117230" y="120861"/>
                  </a:lnTo>
                  <a:lnTo>
                    <a:pt x="114023" y="127892"/>
                  </a:lnTo>
                  <a:lnTo>
                    <a:pt x="108865" y="134133"/>
                  </a:lnTo>
                  <a:lnTo>
                    <a:pt x="101998" y="139492"/>
                  </a:lnTo>
                  <a:lnTo>
                    <a:pt x="93504" y="143802"/>
                  </a:lnTo>
                  <a:lnTo>
                    <a:pt x="83586" y="147073"/>
                  </a:lnTo>
                  <a:lnTo>
                    <a:pt x="72943" y="149463"/>
                  </a:lnTo>
                  <a:lnTo>
                    <a:pt x="61538" y="151418"/>
                  </a:lnTo>
                  <a:lnTo>
                    <a:pt x="47254" y="153110"/>
                  </a:lnTo>
                  <a:lnTo>
                    <a:pt x="26363" y="1548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456229" y="3200663"/>
              <a:ext cx="7854" cy="284270"/>
            </a:xfrm>
            <a:custGeom>
              <a:avLst/>
              <a:gdLst/>
              <a:ahLst/>
              <a:cxnLst/>
              <a:rect l="0" t="0" r="0" b="0"/>
              <a:pathLst>
                <a:path w="7854" h="284270">
                  <a:moveTo>
                    <a:pt x="7853" y="0"/>
                  </a:moveTo>
                  <a:lnTo>
                    <a:pt x="7853" y="14602"/>
                  </a:lnTo>
                  <a:lnTo>
                    <a:pt x="7853" y="27873"/>
                  </a:lnTo>
                  <a:lnTo>
                    <a:pt x="7853" y="41078"/>
                  </a:lnTo>
                  <a:lnTo>
                    <a:pt x="7853" y="54593"/>
                  </a:lnTo>
                  <a:lnTo>
                    <a:pt x="7853" y="68750"/>
                  </a:lnTo>
                  <a:lnTo>
                    <a:pt x="7849" y="83652"/>
                  </a:lnTo>
                  <a:lnTo>
                    <a:pt x="7676" y="99071"/>
                  </a:lnTo>
                  <a:lnTo>
                    <a:pt x="7028" y="114569"/>
                  </a:lnTo>
                  <a:lnTo>
                    <a:pt x="5779" y="129880"/>
                  </a:lnTo>
                  <a:lnTo>
                    <a:pt x="4127" y="144923"/>
                  </a:lnTo>
                  <a:lnTo>
                    <a:pt x="2478" y="159709"/>
                  </a:lnTo>
                  <a:lnTo>
                    <a:pt x="1080" y="174280"/>
                  </a:lnTo>
                  <a:lnTo>
                    <a:pt x="160" y="188523"/>
                  </a:lnTo>
                  <a:lnTo>
                    <a:pt x="0" y="202175"/>
                  </a:lnTo>
                  <a:lnTo>
                    <a:pt x="671" y="215134"/>
                  </a:lnTo>
                  <a:lnTo>
                    <a:pt x="1927" y="227394"/>
                  </a:lnTo>
                  <a:lnTo>
                    <a:pt x="3429" y="240364"/>
                  </a:lnTo>
                  <a:lnTo>
                    <a:pt x="5311" y="257423"/>
                  </a:lnTo>
                  <a:lnTo>
                    <a:pt x="7853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358798" y="3305948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21057"/>
                  </a:moveTo>
                  <a:lnTo>
                    <a:pt x="159520" y="18123"/>
                  </a:lnTo>
                  <a:lnTo>
                    <a:pt x="149893" y="15341"/>
                  </a:lnTo>
                  <a:lnTo>
                    <a:pt x="138601" y="12445"/>
                  </a:lnTo>
                  <a:lnTo>
                    <a:pt x="125761" y="9578"/>
                  </a:lnTo>
                  <a:lnTo>
                    <a:pt x="111633" y="7062"/>
                  </a:lnTo>
                  <a:lnTo>
                    <a:pt x="96517" y="5051"/>
                  </a:lnTo>
                  <a:lnTo>
                    <a:pt x="80857" y="3535"/>
                  </a:lnTo>
                  <a:lnTo>
                    <a:pt x="63373" y="2274"/>
                  </a:lnTo>
                  <a:lnTo>
                    <a:pt x="39181" y="11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773784" y="3148020"/>
              <a:ext cx="132496" cy="379027"/>
            </a:xfrm>
            <a:custGeom>
              <a:avLst/>
              <a:gdLst/>
              <a:ahLst/>
              <a:cxnLst/>
              <a:rect l="0" t="0" r="0" b="0"/>
              <a:pathLst>
                <a:path w="132496" h="379027">
                  <a:moveTo>
                    <a:pt x="132495" y="0"/>
                  </a:moveTo>
                  <a:lnTo>
                    <a:pt x="123694" y="5935"/>
                  </a:lnTo>
                  <a:lnTo>
                    <a:pt x="115347" y="12139"/>
                  </a:lnTo>
                  <a:lnTo>
                    <a:pt x="106653" y="19231"/>
                  </a:lnTo>
                  <a:lnTo>
                    <a:pt x="97705" y="26998"/>
                  </a:lnTo>
                  <a:lnTo>
                    <a:pt x="88859" y="34996"/>
                  </a:lnTo>
                  <a:lnTo>
                    <a:pt x="80320" y="42942"/>
                  </a:lnTo>
                  <a:lnTo>
                    <a:pt x="72131" y="50889"/>
                  </a:lnTo>
                  <a:lnTo>
                    <a:pt x="64254" y="59131"/>
                  </a:lnTo>
                  <a:lnTo>
                    <a:pt x="56624" y="67821"/>
                  </a:lnTo>
                  <a:lnTo>
                    <a:pt x="49178" y="76962"/>
                  </a:lnTo>
                  <a:lnTo>
                    <a:pt x="41865" y="86483"/>
                  </a:lnTo>
                  <a:lnTo>
                    <a:pt x="34649" y="96304"/>
                  </a:lnTo>
                  <a:lnTo>
                    <a:pt x="27667" y="106511"/>
                  </a:lnTo>
                  <a:lnTo>
                    <a:pt x="21205" y="117348"/>
                  </a:lnTo>
                  <a:lnTo>
                    <a:pt x="15381" y="128898"/>
                  </a:lnTo>
                  <a:lnTo>
                    <a:pt x="10320" y="141096"/>
                  </a:lnTo>
                  <a:lnTo>
                    <a:pt x="6217" y="153815"/>
                  </a:lnTo>
                  <a:lnTo>
                    <a:pt x="3093" y="166928"/>
                  </a:lnTo>
                  <a:lnTo>
                    <a:pt x="978" y="180328"/>
                  </a:lnTo>
                  <a:lnTo>
                    <a:pt x="0" y="193929"/>
                  </a:lnTo>
                  <a:lnTo>
                    <a:pt x="124" y="207665"/>
                  </a:lnTo>
                  <a:lnTo>
                    <a:pt x="1341" y="221330"/>
                  </a:lnTo>
                  <a:lnTo>
                    <a:pt x="3753" y="234585"/>
                  </a:lnTo>
                  <a:lnTo>
                    <a:pt x="7301" y="247283"/>
                  </a:lnTo>
                  <a:lnTo>
                    <a:pt x="11801" y="259608"/>
                  </a:lnTo>
                  <a:lnTo>
                    <a:pt x="17037" y="271958"/>
                  </a:lnTo>
                  <a:lnTo>
                    <a:pt x="22818" y="284556"/>
                  </a:lnTo>
                  <a:lnTo>
                    <a:pt x="28986" y="297137"/>
                  </a:lnTo>
                  <a:lnTo>
                    <a:pt x="35425" y="309059"/>
                  </a:lnTo>
                  <a:lnTo>
                    <a:pt x="42052" y="320004"/>
                  </a:lnTo>
                  <a:lnTo>
                    <a:pt x="48806" y="329981"/>
                  </a:lnTo>
                  <a:lnTo>
                    <a:pt x="55647" y="339143"/>
                  </a:lnTo>
                  <a:lnTo>
                    <a:pt x="62551" y="347667"/>
                  </a:lnTo>
                  <a:lnTo>
                    <a:pt x="69774" y="355417"/>
                  </a:lnTo>
                  <a:lnTo>
                    <a:pt x="78866" y="362704"/>
                  </a:lnTo>
                  <a:lnTo>
                    <a:pt x="93980" y="370171"/>
                  </a:lnTo>
                  <a:lnTo>
                    <a:pt x="12196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941181" y="3235219"/>
              <a:ext cx="207255" cy="251261"/>
            </a:xfrm>
            <a:custGeom>
              <a:avLst/>
              <a:gdLst/>
              <a:ahLst/>
              <a:cxnLst/>
              <a:rect l="0" t="0" r="0" b="0"/>
              <a:pathLst>
                <a:path w="207255" h="251261">
                  <a:moveTo>
                    <a:pt x="28269" y="91786"/>
                  </a:moveTo>
                  <a:lnTo>
                    <a:pt x="25470" y="103521"/>
                  </a:lnTo>
                  <a:lnTo>
                    <a:pt x="23968" y="114650"/>
                  </a:lnTo>
                  <a:lnTo>
                    <a:pt x="23657" y="126253"/>
                  </a:lnTo>
                  <a:lnTo>
                    <a:pt x="24163" y="138587"/>
                  </a:lnTo>
                  <a:lnTo>
                    <a:pt x="24982" y="151895"/>
                  </a:lnTo>
                  <a:lnTo>
                    <a:pt x="25798" y="166205"/>
                  </a:lnTo>
                  <a:lnTo>
                    <a:pt x="26482" y="181382"/>
                  </a:lnTo>
                  <a:lnTo>
                    <a:pt x="27009" y="197243"/>
                  </a:lnTo>
                  <a:lnTo>
                    <a:pt x="27390" y="213573"/>
                  </a:lnTo>
                  <a:lnTo>
                    <a:pt x="27483" y="228737"/>
                  </a:lnTo>
                  <a:lnTo>
                    <a:pt x="26687" y="239206"/>
                  </a:lnTo>
                  <a:lnTo>
                    <a:pt x="24933" y="243165"/>
                  </a:lnTo>
                  <a:lnTo>
                    <a:pt x="23103" y="241597"/>
                  </a:lnTo>
                  <a:lnTo>
                    <a:pt x="21579" y="236024"/>
                  </a:lnTo>
                  <a:lnTo>
                    <a:pt x="20254" y="227853"/>
                  </a:lnTo>
                  <a:lnTo>
                    <a:pt x="18772" y="218281"/>
                  </a:lnTo>
                  <a:lnTo>
                    <a:pt x="16931" y="208047"/>
                  </a:lnTo>
                  <a:lnTo>
                    <a:pt x="14697" y="197369"/>
                  </a:lnTo>
                  <a:lnTo>
                    <a:pt x="12121" y="186121"/>
                  </a:lnTo>
                  <a:lnTo>
                    <a:pt x="9280" y="174242"/>
                  </a:lnTo>
                  <a:lnTo>
                    <a:pt x="6406" y="161632"/>
                  </a:lnTo>
                  <a:lnTo>
                    <a:pt x="3863" y="148093"/>
                  </a:lnTo>
                  <a:lnTo>
                    <a:pt x="1828" y="133615"/>
                  </a:lnTo>
                  <a:lnTo>
                    <a:pt x="465" y="118653"/>
                  </a:lnTo>
                  <a:lnTo>
                    <a:pt x="0" y="103995"/>
                  </a:lnTo>
                  <a:lnTo>
                    <a:pt x="466" y="90066"/>
                  </a:lnTo>
                  <a:lnTo>
                    <a:pt x="1745" y="76935"/>
                  </a:lnTo>
                  <a:lnTo>
                    <a:pt x="3667" y="64503"/>
                  </a:lnTo>
                  <a:lnTo>
                    <a:pt x="6071" y="52627"/>
                  </a:lnTo>
                  <a:lnTo>
                    <a:pt x="8990" y="41328"/>
                  </a:lnTo>
                  <a:lnTo>
                    <a:pt x="12627" y="30798"/>
                  </a:lnTo>
                  <a:lnTo>
                    <a:pt x="17045" y="21094"/>
                  </a:lnTo>
                  <a:lnTo>
                    <a:pt x="22487" y="12609"/>
                  </a:lnTo>
                  <a:lnTo>
                    <a:pt x="29429" y="6120"/>
                  </a:lnTo>
                  <a:lnTo>
                    <a:pt x="37984" y="1880"/>
                  </a:lnTo>
                  <a:lnTo>
                    <a:pt x="47644" y="0"/>
                  </a:lnTo>
                  <a:lnTo>
                    <a:pt x="57506" y="701"/>
                  </a:lnTo>
                  <a:lnTo>
                    <a:pt x="67019" y="3845"/>
                  </a:lnTo>
                  <a:lnTo>
                    <a:pt x="75843" y="9191"/>
                  </a:lnTo>
                  <a:lnTo>
                    <a:pt x="83689" y="16584"/>
                  </a:lnTo>
                  <a:lnTo>
                    <a:pt x="90513" y="25735"/>
                  </a:lnTo>
                  <a:lnTo>
                    <a:pt x="96280" y="36284"/>
                  </a:lnTo>
                  <a:lnTo>
                    <a:pt x="100872" y="47879"/>
                  </a:lnTo>
                  <a:lnTo>
                    <a:pt x="104331" y="60226"/>
                  </a:lnTo>
                  <a:lnTo>
                    <a:pt x="106674" y="72939"/>
                  </a:lnTo>
                  <a:lnTo>
                    <a:pt x="107807" y="85546"/>
                  </a:lnTo>
                  <a:lnTo>
                    <a:pt x="107787" y="97798"/>
                  </a:lnTo>
                  <a:lnTo>
                    <a:pt x="106639" y="109482"/>
                  </a:lnTo>
                  <a:lnTo>
                    <a:pt x="104274" y="120337"/>
                  </a:lnTo>
                  <a:lnTo>
                    <a:pt x="100749" y="130296"/>
                  </a:lnTo>
                  <a:lnTo>
                    <a:pt x="95924" y="139137"/>
                  </a:lnTo>
                  <a:lnTo>
                    <a:pt x="89404" y="146406"/>
                  </a:lnTo>
                  <a:lnTo>
                    <a:pt x="81162" y="152016"/>
                  </a:lnTo>
                  <a:lnTo>
                    <a:pt x="72694" y="156751"/>
                  </a:lnTo>
                  <a:lnTo>
                    <a:pt x="67605" y="161941"/>
                  </a:lnTo>
                  <a:lnTo>
                    <a:pt x="67428" y="167743"/>
                  </a:lnTo>
                  <a:lnTo>
                    <a:pt x="70268" y="173603"/>
                  </a:lnTo>
                  <a:lnTo>
                    <a:pt x="74766" y="179687"/>
                  </a:lnTo>
                  <a:lnTo>
                    <a:pt x="80220" y="186411"/>
                  </a:lnTo>
                  <a:lnTo>
                    <a:pt x="86254" y="193939"/>
                  </a:lnTo>
                  <a:lnTo>
                    <a:pt x="92812" y="202062"/>
                  </a:lnTo>
                  <a:lnTo>
                    <a:pt x="100070" y="210336"/>
                  </a:lnTo>
                  <a:lnTo>
                    <a:pt x="108075" y="218476"/>
                  </a:lnTo>
                  <a:lnTo>
                    <a:pt x="116744" y="226224"/>
                  </a:lnTo>
                  <a:lnTo>
                    <a:pt x="125944" y="233272"/>
                  </a:lnTo>
                  <a:lnTo>
                    <a:pt x="135543" y="239517"/>
                  </a:lnTo>
                  <a:lnTo>
                    <a:pt x="145430" y="244710"/>
                  </a:lnTo>
                  <a:lnTo>
                    <a:pt x="155519" y="248375"/>
                  </a:lnTo>
                  <a:lnTo>
                    <a:pt x="165737" y="250400"/>
                  </a:lnTo>
                  <a:lnTo>
                    <a:pt x="175583" y="251130"/>
                  </a:lnTo>
                  <a:lnTo>
                    <a:pt x="185099" y="251260"/>
                  </a:lnTo>
                  <a:lnTo>
                    <a:pt x="195124" y="250799"/>
                  </a:lnTo>
                  <a:lnTo>
                    <a:pt x="207254" y="2497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169492" y="3421761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0"/>
                  </a:lnTo>
                  <a:lnTo>
                    <a:pt x="3901" y="42470"/>
                  </a:lnTo>
                  <a:lnTo>
                    <a:pt x="6653" y="52836"/>
                  </a:lnTo>
                  <a:lnTo>
                    <a:pt x="11619" y="65583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58963" y="331647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180021" y="3407835"/>
              <a:ext cx="173726" cy="235026"/>
            </a:xfrm>
            <a:custGeom>
              <a:avLst/>
              <a:gdLst/>
              <a:ahLst/>
              <a:cxnLst/>
              <a:rect l="0" t="0" r="0" b="0"/>
              <a:pathLst>
                <a:path w="173726" h="235026">
                  <a:moveTo>
                    <a:pt x="126341" y="45512"/>
                  </a:moveTo>
                  <a:lnTo>
                    <a:pt x="129074" y="36778"/>
                  </a:lnTo>
                  <a:lnTo>
                    <a:pt x="129935" y="29071"/>
                  </a:lnTo>
                  <a:lnTo>
                    <a:pt x="128936" y="21678"/>
                  </a:lnTo>
                  <a:lnTo>
                    <a:pt x="126052" y="14763"/>
                  </a:lnTo>
                  <a:lnTo>
                    <a:pt x="120971" y="8880"/>
                  </a:lnTo>
                  <a:lnTo>
                    <a:pt x="113738" y="4271"/>
                  </a:lnTo>
                  <a:lnTo>
                    <a:pt x="105000" y="1177"/>
                  </a:lnTo>
                  <a:lnTo>
                    <a:pt x="95774" y="0"/>
                  </a:lnTo>
                  <a:lnTo>
                    <a:pt x="86700" y="776"/>
                  </a:lnTo>
                  <a:lnTo>
                    <a:pt x="78342" y="3569"/>
                  </a:lnTo>
                  <a:lnTo>
                    <a:pt x="71343" y="8635"/>
                  </a:lnTo>
                  <a:lnTo>
                    <a:pt x="65915" y="15879"/>
                  </a:lnTo>
                  <a:lnTo>
                    <a:pt x="62409" y="24470"/>
                  </a:lnTo>
                  <a:lnTo>
                    <a:pt x="61470" y="33072"/>
                  </a:lnTo>
                  <a:lnTo>
                    <a:pt x="63210" y="40907"/>
                  </a:lnTo>
                  <a:lnTo>
                    <a:pt x="67290" y="47280"/>
                  </a:lnTo>
                  <a:lnTo>
                    <a:pt x="73225" y="51346"/>
                  </a:lnTo>
                  <a:lnTo>
                    <a:pt x="80540" y="52885"/>
                  </a:lnTo>
                  <a:lnTo>
                    <a:pt x="88684" y="52172"/>
                  </a:lnTo>
                  <a:lnTo>
                    <a:pt x="97054" y="49657"/>
                  </a:lnTo>
                  <a:lnTo>
                    <a:pt x="105321" y="45826"/>
                  </a:lnTo>
                  <a:lnTo>
                    <a:pt x="113918" y="42312"/>
                  </a:lnTo>
                  <a:lnTo>
                    <a:pt x="122618" y="41373"/>
                  </a:lnTo>
                  <a:lnTo>
                    <a:pt x="129995" y="43413"/>
                  </a:lnTo>
                  <a:lnTo>
                    <a:pt x="136026" y="47928"/>
                  </a:lnTo>
                  <a:lnTo>
                    <a:pt x="141124" y="54287"/>
                  </a:lnTo>
                  <a:lnTo>
                    <a:pt x="145800" y="61962"/>
                  </a:lnTo>
                  <a:lnTo>
                    <a:pt x="150585" y="70551"/>
                  </a:lnTo>
                  <a:lnTo>
                    <a:pt x="155739" y="79774"/>
                  </a:lnTo>
                  <a:lnTo>
                    <a:pt x="160986" y="89592"/>
                  </a:lnTo>
                  <a:lnTo>
                    <a:pt x="165664" y="100177"/>
                  </a:lnTo>
                  <a:lnTo>
                    <a:pt x="169428" y="111562"/>
                  </a:lnTo>
                  <a:lnTo>
                    <a:pt x="172103" y="123650"/>
                  </a:lnTo>
                  <a:lnTo>
                    <a:pt x="173523" y="136298"/>
                  </a:lnTo>
                  <a:lnTo>
                    <a:pt x="173725" y="149350"/>
                  </a:lnTo>
                  <a:lnTo>
                    <a:pt x="172571" y="162199"/>
                  </a:lnTo>
                  <a:lnTo>
                    <a:pt x="169676" y="173834"/>
                  </a:lnTo>
                  <a:lnTo>
                    <a:pt x="164984" y="183801"/>
                  </a:lnTo>
                  <a:lnTo>
                    <a:pt x="158564" y="192154"/>
                  </a:lnTo>
                  <a:lnTo>
                    <a:pt x="150436" y="199161"/>
                  </a:lnTo>
                  <a:lnTo>
                    <a:pt x="140782" y="205136"/>
                  </a:lnTo>
                  <a:lnTo>
                    <a:pt x="129894" y="210355"/>
                  </a:lnTo>
                  <a:lnTo>
                    <a:pt x="118070" y="215037"/>
                  </a:lnTo>
                  <a:lnTo>
                    <a:pt x="105565" y="219340"/>
                  </a:lnTo>
                  <a:lnTo>
                    <a:pt x="92576" y="223217"/>
                  </a:lnTo>
                  <a:lnTo>
                    <a:pt x="79251" y="226442"/>
                  </a:lnTo>
                  <a:lnTo>
                    <a:pt x="65709" y="228942"/>
                  </a:lnTo>
                  <a:lnTo>
                    <a:pt x="52437" y="230794"/>
                  </a:lnTo>
                  <a:lnTo>
                    <a:pt x="38891" y="232319"/>
                  </a:lnTo>
                  <a:lnTo>
                    <a:pt x="22762" y="233653"/>
                  </a:lnTo>
                  <a:lnTo>
                    <a:pt x="0" y="235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359005" y="3190134"/>
              <a:ext cx="136871" cy="294799"/>
            </a:xfrm>
            <a:custGeom>
              <a:avLst/>
              <a:gdLst/>
              <a:ahLst/>
              <a:cxnLst/>
              <a:rect l="0" t="0" r="0" b="0"/>
              <a:pathLst>
                <a:path w="136871" h="29479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5" y="79108"/>
                  </a:lnTo>
                  <a:lnTo>
                    <a:pt x="177" y="93558"/>
                  </a:lnTo>
                  <a:lnTo>
                    <a:pt x="826" y="107933"/>
                  </a:lnTo>
                  <a:lnTo>
                    <a:pt x="2079" y="122228"/>
                  </a:lnTo>
                  <a:lnTo>
                    <a:pt x="3905" y="136452"/>
                  </a:lnTo>
                  <a:lnTo>
                    <a:pt x="6201" y="150622"/>
                  </a:lnTo>
                  <a:lnTo>
                    <a:pt x="8853" y="164752"/>
                  </a:lnTo>
                  <a:lnTo>
                    <a:pt x="11598" y="178853"/>
                  </a:lnTo>
                  <a:lnTo>
                    <a:pt x="14054" y="192934"/>
                  </a:lnTo>
                  <a:lnTo>
                    <a:pt x="16043" y="206908"/>
                  </a:lnTo>
                  <a:lnTo>
                    <a:pt x="17838" y="217495"/>
                  </a:lnTo>
                  <a:lnTo>
                    <a:pt x="19808" y="220849"/>
                  </a:lnTo>
                  <a:lnTo>
                    <a:pt x="21933" y="218678"/>
                  </a:lnTo>
                  <a:lnTo>
                    <a:pt x="24441" y="213297"/>
                  </a:lnTo>
                  <a:lnTo>
                    <a:pt x="27677" y="206409"/>
                  </a:lnTo>
                  <a:lnTo>
                    <a:pt x="31755" y="198976"/>
                  </a:lnTo>
                  <a:lnTo>
                    <a:pt x="36767" y="191926"/>
                  </a:lnTo>
                  <a:lnTo>
                    <a:pt x="42873" y="186354"/>
                  </a:lnTo>
                  <a:lnTo>
                    <a:pt x="50045" y="182702"/>
                  </a:lnTo>
                  <a:lnTo>
                    <a:pt x="57960" y="181035"/>
                  </a:lnTo>
                  <a:lnTo>
                    <a:pt x="66110" y="181340"/>
                  </a:lnTo>
                  <a:lnTo>
                    <a:pt x="74180" y="183392"/>
                  </a:lnTo>
                  <a:lnTo>
                    <a:pt x="82055" y="186850"/>
                  </a:lnTo>
                  <a:lnTo>
                    <a:pt x="89722" y="191370"/>
                  </a:lnTo>
                  <a:lnTo>
                    <a:pt x="97207" y="196665"/>
                  </a:lnTo>
                  <a:lnTo>
                    <a:pt x="104386" y="202674"/>
                  </a:lnTo>
                  <a:lnTo>
                    <a:pt x="110989" y="209538"/>
                  </a:lnTo>
                  <a:lnTo>
                    <a:pt x="116908" y="217271"/>
                  </a:lnTo>
                  <a:lnTo>
                    <a:pt x="122037" y="225923"/>
                  </a:lnTo>
                  <a:lnTo>
                    <a:pt x="126184" y="235641"/>
                  </a:lnTo>
                  <a:lnTo>
                    <a:pt x="129344" y="246386"/>
                  </a:lnTo>
                  <a:lnTo>
                    <a:pt x="131657" y="257392"/>
                  </a:lnTo>
                  <a:lnTo>
                    <a:pt x="133551" y="268337"/>
                  </a:lnTo>
                  <a:lnTo>
                    <a:pt x="135194" y="280183"/>
                  </a:lnTo>
                  <a:lnTo>
                    <a:pt x="13687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559046" y="3242777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4"/>
                  </a:lnTo>
                  <a:lnTo>
                    <a:pt x="0" y="89419"/>
                  </a:lnTo>
                  <a:lnTo>
                    <a:pt x="0" y="104632"/>
                  </a:lnTo>
                  <a:lnTo>
                    <a:pt x="0" y="119750"/>
                  </a:lnTo>
                  <a:lnTo>
                    <a:pt x="0" y="134661"/>
                  </a:lnTo>
                  <a:lnTo>
                    <a:pt x="0" y="149360"/>
                  </a:lnTo>
                  <a:lnTo>
                    <a:pt x="5" y="163858"/>
                  </a:lnTo>
                  <a:lnTo>
                    <a:pt x="207" y="177592"/>
                  </a:lnTo>
                  <a:lnTo>
                    <a:pt x="1109" y="190764"/>
                  </a:lnTo>
                  <a:lnTo>
                    <a:pt x="3907" y="204531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464290" y="3337533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32" y="0"/>
                  </a:lnTo>
                  <a:lnTo>
                    <a:pt x="100598" y="0"/>
                  </a:lnTo>
                  <a:lnTo>
                    <a:pt x="87290" y="0"/>
                  </a:lnTo>
                  <a:lnTo>
                    <a:pt x="72999" y="0"/>
                  </a:lnTo>
                  <a:lnTo>
                    <a:pt x="58428" y="0"/>
                  </a:lnTo>
                  <a:lnTo>
                    <a:pt x="43348" y="0"/>
                  </a:lnTo>
                  <a:lnTo>
                    <a:pt x="2531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611689" y="3158549"/>
              <a:ext cx="86582" cy="400084"/>
            </a:xfrm>
            <a:custGeom>
              <a:avLst/>
              <a:gdLst/>
              <a:ahLst/>
              <a:cxnLst/>
              <a:rect l="0" t="0" r="0" b="0"/>
              <a:pathLst>
                <a:path w="86582" h="400084">
                  <a:moveTo>
                    <a:pt x="0" y="0"/>
                  </a:moveTo>
                  <a:lnTo>
                    <a:pt x="3001" y="8868"/>
                  </a:lnTo>
                  <a:lnTo>
                    <a:pt x="6423" y="17855"/>
                  </a:lnTo>
                  <a:lnTo>
                    <a:pt x="10619" y="27851"/>
                  </a:lnTo>
                  <a:lnTo>
                    <a:pt x="15519" y="38831"/>
                  </a:lnTo>
                  <a:lnTo>
                    <a:pt x="21000" y="50642"/>
                  </a:lnTo>
                  <a:lnTo>
                    <a:pt x="26931" y="63101"/>
                  </a:lnTo>
                  <a:lnTo>
                    <a:pt x="33192" y="76039"/>
                  </a:lnTo>
                  <a:lnTo>
                    <a:pt x="39691" y="89320"/>
                  </a:lnTo>
                  <a:lnTo>
                    <a:pt x="46350" y="102841"/>
                  </a:lnTo>
                  <a:lnTo>
                    <a:pt x="52957" y="116529"/>
                  </a:lnTo>
                  <a:lnTo>
                    <a:pt x="59166" y="130331"/>
                  </a:lnTo>
                  <a:lnTo>
                    <a:pt x="64822" y="144206"/>
                  </a:lnTo>
                  <a:lnTo>
                    <a:pt x="69943" y="157965"/>
                  </a:lnTo>
                  <a:lnTo>
                    <a:pt x="74616" y="171283"/>
                  </a:lnTo>
                  <a:lnTo>
                    <a:pt x="78937" y="184025"/>
                  </a:lnTo>
                  <a:lnTo>
                    <a:pt x="82670" y="196379"/>
                  </a:lnTo>
                  <a:lnTo>
                    <a:pt x="85274" y="208747"/>
                  </a:lnTo>
                  <a:lnTo>
                    <a:pt x="86542" y="221364"/>
                  </a:lnTo>
                  <a:lnTo>
                    <a:pt x="86581" y="234126"/>
                  </a:lnTo>
                  <a:lnTo>
                    <a:pt x="85618" y="246702"/>
                  </a:lnTo>
                  <a:lnTo>
                    <a:pt x="83892" y="258909"/>
                  </a:lnTo>
                  <a:lnTo>
                    <a:pt x="81447" y="270886"/>
                  </a:lnTo>
                  <a:lnTo>
                    <a:pt x="78135" y="282994"/>
                  </a:lnTo>
                  <a:lnTo>
                    <a:pt x="73948" y="295433"/>
                  </a:lnTo>
                  <a:lnTo>
                    <a:pt x="69001" y="308075"/>
                  </a:lnTo>
                  <a:lnTo>
                    <a:pt x="63458" y="320568"/>
                  </a:lnTo>
                  <a:lnTo>
                    <a:pt x="57468" y="332711"/>
                  </a:lnTo>
                  <a:lnTo>
                    <a:pt x="51158" y="344306"/>
                  </a:lnTo>
                  <a:lnTo>
                    <a:pt x="44623" y="355093"/>
                  </a:lnTo>
                  <a:lnTo>
                    <a:pt x="37941" y="365003"/>
                  </a:lnTo>
                  <a:lnTo>
                    <a:pt x="31465" y="373839"/>
                  </a:lnTo>
                  <a:lnTo>
                    <a:pt x="25189" y="382045"/>
                  </a:lnTo>
                  <a:lnTo>
                    <a:pt x="18562" y="390345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937233" y="3432290"/>
              <a:ext cx="97852" cy="125418"/>
            </a:xfrm>
            <a:custGeom>
              <a:avLst/>
              <a:gdLst/>
              <a:ahLst/>
              <a:cxnLst/>
              <a:rect l="0" t="0" r="0" b="0"/>
              <a:pathLst>
                <a:path w="97852" h="125418">
                  <a:moveTo>
                    <a:pt x="85067" y="0"/>
                  </a:moveTo>
                  <a:lnTo>
                    <a:pt x="76266" y="2934"/>
                  </a:lnTo>
                  <a:lnTo>
                    <a:pt x="67919" y="5716"/>
                  </a:lnTo>
                  <a:lnTo>
                    <a:pt x="59225" y="8624"/>
                  </a:lnTo>
                  <a:lnTo>
                    <a:pt x="50276" y="12011"/>
                  </a:lnTo>
                  <a:lnTo>
                    <a:pt x="41430" y="16472"/>
                  </a:lnTo>
                  <a:lnTo>
                    <a:pt x="32896" y="22242"/>
                  </a:lnTo>
                  <a:lnTo>
                    <a:pt x="24880" y="29232"/>
                  </a:lnTo>
                  <a:lnTo>
                    <a:pt x="17651" y="37216"/>
                  </a:lnTo>
                  <a:lnTo>
                    <a:pt x="11283" y="45961"/>
                  </a:lnTo>
                  <a:lnTo>
                    <a:pt x="6008" y="55425"/>
                  </a:lnTo>
                  <a:lnTo>
                    <a:pt x="2288" y="65755"/>
                  </a:lnTo>
                  <a:lnTo>
                    <a:pt x="240" y="76947"/>
                  </a:lnTo>
                  <a:lnTo>
                    <a:pt x="0" y="88394"/>
                  </a:lnTo>
                  <a:lnTo>
                    <a:pt x="1883" y="99012"/>
                  </a:lnTo>
                  <a:lnTo>
                    <a:pt x="5860" y="108252"/>
                  </a:lnTo>
                  <a:lnTo>
                    <a:pt x="11783" y="115758"/>
                  </a:lnTo>
                  <a:lnTo>
                    <a:pt x="19571" y="121126"/>
                  </a:lnTo>
                  <a:lnTo>
                    <a:pt x="28978" y="124352"/>
                  </a:lnTo>
                  <a:lnTo>
                    <a:pt x="39190" y="125417"/>
                  </a:lnTo>
                  <a:lnTo>
                    <a:pt x="48963" y="124102"/>
                  </a:lnTo>
                  <a:lnTo>
                    <a:pt x="57637" y="120520"/>
                  </a:lnTo>
                  <a:lnTo>
                    <a:pt x="65101" y="115033"/>
                  </a:lnTo>
                  <a:lnTo>
                    <a:pt x="71505" y="108072"/>
                  </a:lnTo>
                  <a:lnTo>
                    <a:pt x="77071" y="100025"/>
                  </a:lnTo>
                  <a:lnTo>
                    <a:pt x="82015" y="91200"/>
                  </a:lnTo>
                  <a:lnTo>
                    <a:pt x="86512" y="81833"/>
                  </a:lnTo>
                  <a:lnTo>
                    <a:pt x="90685" y="72096"/>
                  </a:lnTo>
                  <a:lnTo>
                    <a:pt x="94289" y="62176"/>
                  </a:lnTo>
                  <a:lnTo>
                    <a:pt x="96971" y="51114"/>
                  </a:lnTo>
                  <a:lnTo>
                    <a:pt x="97851" y="35702"/>
                  </a:lnTo>
                  <a:lnTo>
                    <a:pt x="9559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103244" y="3216369"/>
              <a:ext cx="98042" cy="321207"/>
            </a:xfrm>
            <a:custGeom>
              <a:avLst/>
              <a:gdLst/>
              <a:ahLst/>
              <a:cxnLst/>
              <a:rect l="0" t="0" r="0" b="0"/>
              <a:pathLst>
                <a:path w="98042" h="321207">
                  <a:moveTo>
                    <a:pt x="45399" y="321206"/>
                  </a:moveTo>
                  <a:lnTo>
                    <a:pt x="45332" y="309538"/>
                  </a:lnTo>
                  <a:lnTo>
                    <a:pt x="44692" y="299049"/>
                  </a:lnTo>
                  <a:lnTo>
                    <a:pt x="43395" y="288747"/>
                  </a:lnTo>
                  <a:lnTo>
                    <a:pt x="41535" y="278446"/>
                  </a:lnTo>
                  <a:lnTo>
                    <a:pt x="39219" y="268102"/>
                  </a:lnTo>
                  <a:lnTo>
                    <a:pt x="36557" y="257708"/>
                  </a:lnTo>
                  <a:lnTo>
                    <a:pt x="33806" y="247107"/>
                  </a:lnTo>
                  <a:lnTo>
                    <a:pt x="31347" y="236000"/>
                  </a:lnTo>
                  <a:lnTo>
                    <a:pt x="29361" y="224272"/>
                  </a:lnTo>
                  <a:lnTo>
                    <a:pt x="27689" y="212124"/>
                  </a:lnTo>
                  <a:lnTo>
                    <a:pt x="25953" y="199970"/>
                  </a:lnTo>
                  <a:lnTo>
                    <a:pt x="23935" y="188049"/>
                  </a:lnTo>
                  <a:lnTo>
                    <a:pt x="21748" y="176266"/>
                  </a:lnTo>
                  <a:lnTo>
                    <a:pt x="19733" y="164288"/>
                  </a:lnTo>
                  <a:lnTo>
                    <a:pt x="18075" y="151938"/>
                  </a:lnTo>
                  <a:lnTo>
                    <a:pt x="16640" y="139355"/>
                  </a:lnTo>
                  <a:lnTo>
                    <a:pt x="15069" y="126900"/>
                  </a:lnTo>
                  <a:lnTo>
                    <a:pt x="13161" y="114779"/>
                  </a:lnTo>
                  <a:lnTo>
                    <a:pt x="10879" y="103029"/>
                  </a:lnTo>
                  <a:lnTo>
                    <a:pt x="8269" y="91606"/>
                  </a:lnTo>
                  <a:lnTo>
                    <a:pt x="5408" y="80441"/>
                  </a:lnTo>
                  <a:lnTo>
                    <a:pt x="2690" y="69468"/>
                  </a:lnTo>
                  <a:lnTo>
                    <a:pt x="784" y="58633"/>
                  </a:lnTo>
                  <a:lnTo>
                    <a:pt x="0" y="47905"/>
                  </a:lnTo>
                  <a:lnTo>
                    <a:pt x="629" y="37581"/>
                  </a:lnTo>
                  <a:lnTo>
                    <a:pt x="3105" y="28254"/>
                  </a:lnTo>
                  <a:lnTo>
                    <a:pt x="7483" y="20172"/>
                  </a:lnTo>
                  <a:lnTo>
                    <a:pt x="13677" y="13424"/>
                  </a:lnTo>
                  <a:lnTo>
                    <a:pt x="21647" y="8108"/>
                  </a:lnTo>
                  <a:lnTo>
                    <a:pt x="31181" y="4130"/>
                  </a:lnTo>
                  <a:lnTo>
                    <a:pt x="41748" y="1447"/>
                  </a:lnTo>
                  <a:lnTo>
                    <a:pt x="53830" y="0"/>
                  </a:lnTo>
                  <a:lnTo>
                    <a:pt x="70721" y="777"/>
                  </a:lnTo>
                  <a:lnTo>
                    <a:pt x="98041" y="53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064415" y="3432290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85954" y="5800"/>
                  </a:lnTo>
                  <a:lnTo>
                    <a:pt x="77608" y="10725"/>
                  </a:lnTo>
                  <a:lnTo>
                    <a:pt x="68909" y="15223"/>
                  </a:lnTo>
                  <a:lnTo>
                    <a:pt x="59668" y="19284"/>
                  </a:lnTo>
                  <a:lnTo>
                    <a:pt x="48477" y="23092"/>
                  </a:lnTo>
                  <a:lnTo>
                    <a:pt x="30995" y="269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475026" y="3293448"/>
              <a:ext cx="252685" cy="296770"/>
            </a:xfrm>
            <a:custGeom>
              <a:avLst/>
              <a:gdLst/>
              <a:ahLst/>
              <a:cxnLst/>
              <a:rect l="0" t="0" r="0" b="0"/>
              <a:pathLst>
                <a:path w="252685" h="296770">
                  <a:moveTo>
                    <a:pt x="0" y="286241"/>
                  </a:moveTo>
                  <a:lnTo>
                    <a:pt x="2934" y="277373"/>
                  </a:lnTo>
                  <a:lnTo>
                    <a:pt x="5716" y="268385"/>
                  </a:lnTo>
                  <a:lnTo>
                    <a:pt x="8616" y="258390"/>
                  </a:lnTo>
                  <a:lnTo>
                    <a:pt x="11656" y="247409"/>
                  </a:lnTo>
                  <a:lnTo>
                    <a:pt x="14821" y="235598"/>
                  </a:lnTo>
                  <a:lnTo>
                    <a:pt x="18081" y="223135"/>
                  </a:lnTo>
                  <a:lnTo>
                    <a:pt x="21246" y="210025"/>
                  </a:lnTo>
                  <a:lnTo>
                    <a:pt x="23988" y="196095"/>
                  </a:lnTo>
                  <a:lnTo>
                    <a:pt x="26168" y="181325"/>
                  </a:lnTo>
                  <a:lnTo>
                    <a:pt x="27970" y="165984"/>
                  </a:lnTo>
                  <a:lnTo>
                    <a:pt x="29795" y="150534"/>
                  </a:lnTo>
                  <a:lnTo>
                    <a:pt x="31872" y="135252"/>
                  </a:lnTo>
                  <a:lnTo>
                    <a:pt x="34099" y="120228"/>
                  </a:lnTo>
                  <a:lnTo>
                    <a:pt x="36142" y="105453"/>
                  </a:lnTo>
                  <a:lnTo>
                    <a:pt x="37816" y="90889"/>
                  </a:lnTo>
                  <a:lnTo>
                    <a:pt x="39264" y="76651"/>
                  </a:lnTo>
                  <a:lnTo>
                    <a:pt x="40842" y="63003"/>
                  </a:lnTo>
                  <a:lnTo>
                    <a:pt x="42756" y="50042"/>
                  </a:lnTo>
                  <a:lnTo>
                    <a:pt x="45041" y="37709"/>
                  </a:lnTo>
                  <a:lnTo>
                    <a:pt x="47654" y="25886"/>
                  </a:lnTo>
                  <a:lnTo>
                    <a:pt x="50530" y="14518"/>
                  </a:lnTo>
                  <a:lnTo>
                    <a:pt x="53766" y="5952"/>
                  </a:lnTo>
                  <a:lnTo>
                    <a:pt x="57131" y="3237"/>
                  </a:lnTo>
                  <a:lnTo>
                    <a:pt x="60094" y="5411"/>
                  </a:lnTo>
                  <a:lnTo>
                    <a:pt x="62822" y="10780"/>
                  </a:lnTo>
                  <a:lnTo>
                    <a:pt x="65554" y="18113"/>
                  </a:lnTo>
                  <a:lnTo>
                    <a:pt x="68410" y="26640"/>
                  </a:lnTo>
                  <a:lnTo>
                    <a:pt x="71411" y="35900"/>
                  </a:lnTo>
                  <a:lnTo>
                    <a:pt x="74549" y="45616"/>
                  </a:lnTo>
                  <a:lnTo>
                    <a:pt x="77792" y="55618"/>
                  </a:lnTo>
                  <a:lnTo>
                    <a:pt x="81124" y="65795"/>
                  </a:lnTo>
                  <a:lnTo>
                    <a:pt x="84851" y="75753"/>
                  </a:lnTo>
                  <a:lnTo>
                    <a:pt x="89570" y="84838"/>
                  </a:lnTo>
                  <a:lnTo>
                    <a:pt x="95526" y="92753"/>
                  </a:lnTo>
                  <a:lnTo>
                    <a:pt x="102646" y="99220"/>
                  </a:lnTo>
                  <a:lnTo>
                    <a:pt x="110722" y="103816"/>
                  </a:lnTo>
                  <a:lnTo>
                    <a:pt x="119517" y="106489"/>
                  </a:lnTo>
                  <a:lnTo>
                    <a:pt x="128505" y="107165"/>
                  </a:lnTo>
                  <a:lnTo>
                    <a:pt x="136919" y="105582"/>
                  </a:lnTo>
                  <a:lnTo>
                    <a:pt x="144390" y="101816"/>
                  </a:lnTo>
                  <a:lnTo>
                    <a:pt x="151064" y="96205"/>
                  </a:lnTo>
                  <a:lnTo>
                    <a:pt x="157393" y="89159"/>
                  </a:lnTo>
                  <a:lnTo>
                    <a:pt x="163689" y="81050"/>
                  </a:lnTo>
                  <a:lnTo>
                    <a:pt x="169918" y="72015"/>
                  </a:lnTo>
                  <a:lnTo>
                    <a:pt x="175811" y="61973"/>
                  </a:lnTo>
                  <a:lnTo>
                    <a:pt x="181223" y="50966"/>
                  </a:lnTo>
                  <a:lnTo>
                    <a:pt x="186164" y="39303"/>
                  </a:lnTo>
                  <a:lnTo>
                    <a:pt x="190709" y="27476"/>
                  </a:lnTo>
                  <a:lnTo>
                    <a:pt x="194963" y="15809"/>
                  </a:lnTo>
                  <a:lnTo>
                    <a:pt x="199498" y="5547"/>
                  </a:lnTo>
                  <a:lnTo>
                    <a:pt x="204634" y="0"/>
                  </a:lnTo>
                  <a:lnTo>
                    <a:pt x="209065" y="798"/>
                  </a:lnTo>
                  <a:lnTo>
                    <a:pt x="211607" y="6030"/>
                  </a:lnTo>
                  <a:lnTo>
                    <a:pt x="212509" y="14312"/>
                  </a:lnTo>
                  <a:lnTo>
                    <a:pt x="212536" y="25000"/>
                  </a:lnTo>
                  <a:lnTo>
                    <a:pt x="212226" y="37599"/>
                  </a:lnTo>
                  <a:lnTo>
                    <a:pt x="211846" y="51653"/>
                  </a:lnTo>
                  <a:lnTo>
                    <a:pt x="211505" y="66774"/>
                  </a:lnTo>
                  <a:lnTo>
                    <a:pt x="211241" y="82655"/>
                  </a:lnTo>
                  <a:lnTo>
                    <a:pt x="211212" y="99067"/>
                  </a:lnTo>
                  <a:lnTo>
                    <a:pt x="211716" y="115847"/>
                  </a:lnTo>
                  <a:lnTo>
                    <a:pt x="212863" y="132871"/>
                  </a:lnTo>
                  <a:lnTo>
                    <a:pt x="214444" y="149898"/>
                  </a:lnTo>
                  <a:lnTo>
                    <a:pt x="216046" y="166563"/>
                  </a:lnTo>
                  <a:lnTo>
                    <a:pt x="217424" y="182701"/>
                  </a:lnTo>
                  <a:lnTo>
                    <a:pt x="218841" y="198318"/>
                  </a:lnTo>
                  <a:lnTo>
                    <a:pt x="220931" y="213499"/>
                  </a:lnTo>
                  <a:lnTo>
                    <a:pt x="224000" y="228330"/>
                  </a:lnTo>
                  <a:lnTo>
                    <a:pt x="227924" y="242488"/>
                  </a:lnTo>
                  <a:lnTo>
                    <a:pt x="232798" y="256736"/>
                  </a:lnTo>
                  <a:lnTo>
                    <a:pt x="240173" y="273443"/>
                  </a:lnTo>
                  <a:lnTo>
                    <a:pt x="252684" y="2967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843926" y="3327005"/>
              <a:ext cx="10127" cy="231628"/>
            </a:xfrm>
            <a:custGeom>
              <a:avLst/>
              <a:gdLst/>
              <a:ahLst/>
              <a:cxnLst/>
              <a:rect l="0" t="0" r="0" b="0"/>
              <a:pathLst>
                <a:path w="10127" h="231628">
                  <a:moveTo>
                    <a:pt x="10126" y="0"/>
                  </a:moveTo>
                  <a:lnTo>
                    <a:pt x="7259" y="11802"/>
                  </a:lnTo>
                  <a:lnTo>
                    <a:pt x="5117" y="23571"/>
                  </a:lnTo>
                  <a:lnTo>
                    <a:pt x="3514" y="36466"/>
                  </a:lnTo>
                  <a:lnTo>
                    <a:pt x="2333" y="50487"/>
                  </a:lnTo>
                  <a:lnTo>
                    <a:pt x="1484" y="65463"/>
                  </a:lnTo>
                  <a:lnTo>
                    <a:pt x="887" y="81181"/>
                  </a:lnTo>
                  <a:lnTo>
                    <a:pt x="473" y="97284"/>
                  </a:lnTo>
                  <a:lnTo>
                    <a:pt x="189" y="113308"/>
                  </a:lnTo>
                  <a:lnTo>
                    <a:pt x="0" y="129001"/>
                  </a:lnTo>
                  <a:lnTo>
                    <a:pt x="41" y="144145"/>
                  </a:lnTo>
                  <a:lnTo>
                    <a:pt x="601" y="158475"/>
                  </a:lnTo>
                  <a:lnTo>
                    <a:pt x="1791" y="171920"/>
                  </a:lnTo>
                  <a:lnTo>
                    <a:pt x="3413" y="184325"/>
                  </a:lnTo>
                  <a:lnTo>
                    <a:pt x="5209" y="196673"/>
                  </a:lnTo>
                  <a:lnTo>
                    <a:pt x="7337" y="211168"/>
                  </a:lnTo>
                  <a:lnTo>
                    <a:pt x="1012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748767" y="3263834"/>
              <a:ext cx="210571" cy="73700"/>
            </a:xfrm>
            <a:custGeom>
              <a:avLst/>
              <a:gdLst/>
              <a:ahLst/>
              <a:cxnLst/>
              <a:rect l="0" t="0" r="0" b="0"/>
              <a:pathLst>
                <a:path w="210571" h="73700">
                  <a:moveTo>
                    <a:pt x="210570" y="0"/>
                  </a:moveTo>
                  <a:lnTo>
                    <a:pt x="198835" y="2934"/>
                  </a:lnTo>
                  <a:lnTo>
                    <a:pt x="187705" y="5716"/>
                  </a:lnTo>
                  <a:lnTo>
                    <a:pt x="176112" y="8620"/>
                  </a:lnTo>
                  <a:lnTo>
                    <a:pt x="164123" y="11833"/>
                  </a:lnTo>
                  <a:lnTo>
                    <a:pt x="152112" y="15647"/>
                  </a:lnTo>
                  <a:lnTo>
                    <a:pt x="140300" y="20159"/>
                  </a:lnTo>
                  <a:lnTo>
                    <a:pt x="128428" y="25150"/>
                  </a:lnTo>
                  <a:lnTo>
                    <a:pt x="115863" y="30189"/>
                  </a:lnTo>
                  <a:lnTo>
                    <a:pt x="102306" y="35025"/>
                  </a:lnTo>
                  <a:lnTo>
                    <a:pt x="88100" y="39746"/>
                  </a:lnTo>
                  <a:lnTo>
                    <a:pt x="74018" y="44674"/>
                  </a:lnTo>
                  <a:lnTo>
                    <a:pt x="60518" y="49981"/>
                  </a:lnTo>
                  <a:lnTo>
                    <a:pt x="47959" y="55380"/>
                  </a:lnTo>
                  <a:lnTo>
                    <a:pt x="35432" y="60743"/>
                  </a:lnTo>
                  <a:lnTo>
                    <a:pt x="20727" y="6654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717181" y="3555038"/>
              <a:ext cx="263214" cy="56237"/>
            </a:xfrm>
            <a:custGeom>
              <a:avLst/>
              <a:gdLst/>
              <a:ahLst/>
              <a:cxnLst/>
              <a:rect l="0" t="0" r="0" b="0"/>
              <a:pathLst>
                <a:path w="263214" h="56237">
                  <a:moveTo>
                    <a:pt x="263213" y="3594"/>
                  </a:moveTo>
                  <a:lnTo>
                    <a:pt x="254412" y="861"/>
                  </a:lnTo>
                  <a:lnTo>
                    <a:pt x="246064" y="0"/>
                  </a:lnTo>
                  <a:lnTo>
                    <a:pt x="237361" y="980"/>
                  </a:lnTo>
                  <a:lnTo>
                    <a:pt x="228067" y="3174"/>
                  </a:lnTo>
                  <a:lnTo>
                    <a:pt x="217923" y="5661"/>
                  </a:lnTo>
                  <a:lnTo>
                    <a:pt x="206878" y="7895"/>
                  </a:lnTo>
                  <a:lnTo>
                    <a:pt x="195038" y="9850"/>
                  </a:lnTo>
                  <a:lnTo>
                    <a:pt x="182569" y="11836"/>
                  </a:lnTo>
                  <a:lnTo>
                    <a:pt x="169627" y="14054"/>
                  </a:lnTo>
                  <a:lnTo>
                    <a:pt x="156343" y="16560"/>
                  </a:lnTo>
                  <a:lnTo>
                    <a:pt x="142821" y="19327"/>
                  </a:lnTo>
                  <a:lnTo>
                    <a:pt x="129134" y="22307"/>
                  </a:lnTo>
                  <a:lnTo>
                    <a:pt x="115332" y="25445"/>
                  </a:lnTo>
                  <a:lnTo>
                    <a:pt x="101453" y="28698"/>
                  </a:lnTo>
                  <a:lnTo>
                    <a:pt x="87526" y="32032"/>
                  </a:lnTo>
                  <a:lnTo>
                    <a:pt x="73733" y="35423"/>
                  </a:lnTo>
                  <a:lnTo>
                    <a:pt x="60392" y="38852"/>
                  </a:lnTo>
                  <a:lnTo>
                    <a:pt x="47653" y="42304"/>
                  </a:lnTo>
                  <a:lnTo>
                    <a:pt x="35940" y="45616"/>
                  </a:lnTo>
                  <a:lnTo>
                    <a:pt x="24884" y="48813"/>
                  </a:lnTo>
                  <a:lnTo>
                    <a:pt x="13514" y="52174"/>
                  </a:lnTo>
                  <a:lnTo>
                    <a:pt x="0" y="56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37584" y="4306155"/>
            <a:ext cx="1689173" cy="464341"/>
            <a:chOff x="437584" y="4306155"/>
            <a:chExt cx="1689173" cy="464341"/>
          </a:xfrm>
        </p:grpSpPr>
        <p:sp>
          <p:nvSpPr>
            <p:cNvPr id="114" name="Freeform 113"/>
            <p:cNvSpPr/>
            <p:nvPr/>
          </p:nvSpPr>
          <p:spPr>
            <a:xfrm>
              <a:off x="437584" y="4306155"/>
              <a:ext cx="267826" cy="464341"/>
            </a:xfrm>
            <a:custGeom>
              <a:avLst/>
              <a:gdLst/>
              <a:ahLst/>
              <a:cxnLst/>
              <a:rect l="0" t="0" r="0" b="0"/>
              <a:pathLst>
                <a:path w="267826" h="464341">
                  <a:moveTo>
                    <a:pt x="4612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6" y="63097"/>
                  </a:lnTo>
                  <a:lnTo>
                    <a:pt x="3003" y="75862"/>
                  </a:lnTo>
                  <a:lnTo>
                    <a:pt x="4177" y="88494"/>
                  </a:lnTo>
                  <a:lnTo>
                    <a:pt x="5812" y="100772"/>
                  </a:lnTo>
                  <a:lnTo>
                    <a:pt x="7740" y="112980"/>
                  </a:lnTo>
                  <a:lnTo>
                    <a:pt x="9579" y="125782"/>
                  </a:lnTo>
                  <a:lnTo>
                    <a:pt x="11119" y="139517"/>
                  </a:lnTo>
                  <a:lnTo>
                    <a:pt x="12474" y="154354"/>
                  </a:lnTo>
                  <a:lnTo>
                    <a:pt x="13992" y="170457"/>
                  </a:lnTo>
                  <a:lnTo>
                    <a:pt x="15860" y="187778"/>
                  </a:lnTo>
                  <a:lnTo>
                    <a:pt x="17945" y="206124"/>
                  </a:lnTo>
                  <a:lnTo>
                    <a:pt x="19892" y="225262"/>
                  </a:lnTo>
                  <a:lnTo>
                    <a:pt x="21498" y="244980"/>
                  </a:lnTo>
                  <a:lnTo>
                    <a:pt x="22729" y="264948"/>
                  </a:lnTo>
                  <a:lnTo>
                    <a:pt x="23630" y="284732"/>
                  </a:lnTo>
                  <a:lnTo>
                    <a:pt x="24271" y="304108"/>
                  </a:lnTo>
                  <a:lnTo>
                    <a:pt x="24718" y="322881"/>
                  </a:lnTo>
                  <a:lnTo>
                    <a:pt x="25026" y="340802"/>
                  </a:lnTo>
                  <a:lnTo>
                    <a:pt x="25231" y="357821"/>
                  </a:lnTo>
                  <a:lnTo>
                    <a:pt x="25200" y="374048"/>
                  </a:lnTo>
                  <a:lnTo>
                    <a:pt x="24648" y="389647"/>
                  </a:lnTo>
                  <a:lnTo>
                    <a:pt x="23460" y="404770"/>
                  </a:lnTo>
                  <a:lnTo>
                    <a:pt x="21677" y="419387"/>
                  </a:lnTo>
                  <a:lnTo>
                    <a:pt x="19410" y="433290"/>
                  </a:lnTo>
                  <a:lnTo>
                    <a:pt x="16812" y="446378"/>
                  </a:lnTo>
                  <a:lnTo>
                    <a:pt x="15354" y="457121"/>
                  </a:lnTo>
                  <a:lnTo>
                    <a:pt x="16749" y="463085"/>
                  </a:lnTo>
                  <a:lnTo>
                    <a:pt x="20546" y="464340"/>
                  </a:lnTo>
                  <a:lnTo>
                    <a:pt x="26205" y="462339"/>
                  </a:lnTo>
                  <a:lnTo>
                    <a:pt x="33613" y="458677"/>
                  </a:lnTo>
                  <a:lnTo>
                    <a:pt x="43018" y="454783"/>
                  </a:lnTo>
                  <a:lnTo>
                    <a:pt x="54375" y="451392"/>
                  </a:lnTo>
                  <a:lnTo>
                    <a:pt x="67069" y="448555"/>
                  </a:lnTo>
                  <a:lnTo>
                    <a:pt x="80120" y="445928"/>
                  </a:lnTo>
                  <a:lnTo>
                    <a:pt x="92937" y="443259"/>
                  </a:lnTo>
                  <a:lnTo>
                    <a:pt x="105472" y="440609"/>
                  </a:lnTo>
                  <a:lnTo>
                    <a:pt x="118029" y="438272"/>
                  </a:lnTo>
                  <a:lnTo>
                    <a:pt x="130809" y="436398"/>
                  </a:lnTo>
                  <a:lnTo>
                    <a:pt x="143867" y="434984"/>
                  </a:lnTo>
                  <a:lnTo>
                    <a:pt x="157180" y="433960"/>
                  </a:lnTo>
                  <a:lnTo>
                    <a:pt x="170700" y="433236"/>
                  </a:lnTo>
                  <a:lnTo>
                    <a:pt x="184374" y="432734"/>
                  </a:lnTo>
                  <a:lnTo>
                    <a:pt x="198162" y="432388"/>
                  </a:lnTo>
                  <a:lnTo>
                    <a:pt x="212010" y="432153"/>
                  </a:lnTo>
                  <a:lnTo>
                    <a:pt x="225289" y="431993"/>
                  </a:lnTo>
                  <a:lnTo>
                    <a:pt x="238097" y="431869"/>
                  </a:lnTo>
                  <a:lnTo>
                    <a:pt x="251559" y="431767"/>
                  </a:lnTo>
                  <a:lnTo>
                    <a:pt x="267825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97197" y="4549787"/>
              <a:ext cx="197726" cy="185274"/>
            </a:xfrm>
            <a:custGeom>
              <a:avLst/>
              <a:gdLst/>
              <a:ahLst/>
              <a:cxnLst/>
              <a:rect l="0" t="0" r="0" b="0"/>
              <a:pathLst>
                <a:path w="197726" h="185274">
                  <a:moveTo>
                    <a:pt x="113497" y="82751"/>
                  </a:moveTo>
                  <a:lnTo>
                    <a:pt x="110563" y="73950"/>
                  </a:lnTo>
                  <a:lnTo>
                    <a:pt x="107781" y="65603"/>
                  </a:lnTo>
                  <a:lnTo>
                    <a:pt x="104877" y="56909"/>
                  </a:lnTo>
                  <a:lnTo>
                    <a:pt x="101664" y="47961"/>
                  </a:lnTo>
                  <a:lnTo>
                    <a:pt x="97850" y="39115"/>
                  </a:lnTo>
                  <a:lnTo>
                    <a:pt x="93328" y="30581"/>
                  </a:lnTo>
                  <a:lnTo>
                    <a:pt x="87992" y="22565"/>
                  </a:lnTo>
                  <a:lnTo>
                    <a:pt x="81656" y="15336"/>
                  </a:lnTo>
                  <a:lnTo>
                    <a:pt x="74318" y="8973"/>
                  </a:lnTo>
                  <a:lnTo>
                    <a:pt x="66119" y="3871"/>
                  </a:lnTo>
                  <a:lnTo>
                    <a:pt x="57246" y="799"/>
                  </a:lnTo>
                  <a:lnTo>
                    <a:pt x="47880" y="0"/>
                  </a:lnTo>
                  <a:lnTo>
                    <a:pt x="38491" y="1411"/>
                  </a:lnTo>
                  <a:lnTo>
                    <a:pt x="29801" y="4943"/>
                  </a:lnTo>
                  <a:lnTo>
                    <a:pt x="22151" y="10323"/>
                  </a:lnTo>
                  <a:lnTo>
                    <a:pt x="15694" y="17338"/>
                  </a:lnTo>
                  <a:lnTo>
                    <a:pt x="10573" y="25934"/>
                  </a:lnTo>
                  <a:lnTo>
                    <a:pt x="6722" y="35938"/>
                  </a:lnTo>
                  <a:lnTo>
                    <a:pt x="3931" y="47245"/>
                  </a:lnTo>
                  <a:lnTo>
                    <a:pt x="1958" y="59891"/>
                  </a:lnTo>
                  <a:lnTo>
                    <a:pt x="596" y="73756"/>
                  </a:lnTo>
                  <a:lnTo>
                    <a:pt x="0" y="88134"/>
                  </a:lnTo>
                  <a:lnTo>
                    <a:pt x="656" y="101866"/>
                  </a:lnTo>
                  <a:lnTo>
                    <a:pt x="2729" y="114360"/>
                  </a:lnTo>
                  <a:lnTo>
                    <a:pt x="6087" y="125714"/>
                  </a:lnTo>
                  <a:lnTo>
                    <a:pt x="10483" y="136413"/>
                  </a:lnTo>
                  <a:lnTo>
                    <a:pt x="15668" y="146826"/>
                  </a:lnTo>
                  <a:lnTo>
                    <a:pt x="21589" y="156823"/>
                  </a:lnTo>
                  <a:lnTo>
                    <a:pt x="28387" y="165870"/>
                  </a:lnTo>
                  <a:lnTo>
                    <a:pt x="36065" y="173727"/>
                  </a:lnTo>
                  <a:lnTo>
                    <a:pt x="44338" y="179970"/>
                  </a:lnTo>
                  <a:lnTo>
                    <a:pt x="52736" y="183876"/>
                  </a:lnTo>
                  <a:lnTo>
                    <a:pt x="60978" y="185273"/>
                  </a:lnTo>
                  <a:lnTo>
                    <a:pt x="68969" y="184446"/>
                  </a:lnTo>
                  <a:lnTo>
                    <a:pt x="76715" y="181848"/>
                  </a:lnTo>
                  <a:lnTo>
                    <a:pt x="84253" y="177916"/>
                  </a:lnTo>
                  <a:lnTo>
                    <a:pt x="91468" y="172857"/>
                  </a:lnTo>
                  <a:lnTo>
                    <a:pt x="98094" y="166647"/>
                  </a:lnTo>
                  <a:lnTo>
                    <a:pt x="104031" y="159359"/>
                  </a:lnTo>
                  <a:lnTo>
                    <a:pt x="109170" y="151009"/>
                  </a:lnTo>
                  <a:lnTo>
                    <a:pt x="113325" y="141494"/>
                  </a:lnTo>
                  <a:lnTo>
                    <a:pt x="116516" y="130900"/>
                  </a:lnTo>
                  <a:lnTo>
                    <a:pt x="119812" y="120599"/>
                  </a:lnTo>
                  <a:lnTo>
                    <a:pt x="124272" y="113418"/>
                  </a:lnTo>
                  <a:lnTo>
                    <a:pt x="129373" y="110654"/>
                  </a:lnTo>
                  <a:lnTo>
                    <a:pt x="134896" y="111392"/>
                  </a:lnTo>
                  <a:lnTo>
                    <a:pt x="140786" y="114429"/>
                  </a:lnTo>
                  <a:lnTo>
                    <a:pt x="147148" y="118414"/>
                  </a:lnTo>
                  <a:lnTo>
                    <a:pt x="154224" y="121881"/>
                  </a:lnTo>
                  <a:lnTo>
                    <a:pt x="162117" y="124106"/>
                  </a:lnTo>
                  <a:lnTo>
                    <a:pt x="171000" y="125399"/>
                  </a:lnTo>
                  <a:lnTo>
                    <a:pt x="182161" y="125674"/>
                  </a:lnTo>
                  <a:lnTo>
                    <a:pt x="197725" y="124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32423" y="4390383"/>
              <a:ext cx="25671" cy="315856"/>
            </a:xfrm>
            <a:custGeom>
              <a:avLst/>
              <a:gdLst/>
              <a:ahLst/>
              <a:cxnLst/>
              <a:rect l="0" t="0" r="0" b="0"/>
              <a:pathLst>
                <a:path w="25671" h="315856">
                  <a:moveTo>
                    <a:pt x="4613" y="0"/>
                  </a:moveTo>
                  <a:lnTo>
                    <a:pt x="1813" y="8936"/>
                  </a:lnTo>
                  <a:lnTo>
                    <a:pt x="311" y="18562"/>
                  </a:lnTo>
                  <a:lnTo>
                    <a:pt x="0" y="29854"/>
                  </a:lnTo>
                  <a:lnTo>
                    <a:pt x="507" y="42695"/>
                  </a:lnTo>
                  <a:lnTo>
                    <a:pt x="1326" y="56823"/>
                  </a:lnTo>
                  <a:lnTo>
                    <a:pt x="2146" y="71948"/>
                  </a:lnTo>
                  <a:lnTo>
                    <a:pt x="3003" y="87809"/>
                  </a:lnTo>
                  <a:lnTo>
                    <a:pt x="4178" y="104197"/>
                  </a:lnTo>
                  <a:lnTo>
                    <a:pt x="5813" y="120954"/>
                  </a:lnTo>
                  <a:lnTo>
                    <a:pt x="7740" y="137966"/>
                  </a:lnTo>
                  <a:lnTo>
                    <a:pt x="9580" y="155152"/>
                  </a:lnTo>
                  <a:lnTo>
                    <a:pt x="11115" y="172457"/>
                  </a:lnTo>
                  <a:lnTo>
                    <a:pt x="12297" y="189842"/>
                  </a:lnTo>
                  <a:lnTo>
                    <a:pt x="13166" y="207280"/>
                  </a:lnTo>
                  <a:lnTo>
                    <a:pt x="13790" y="224741"/>
                  </a:lnTo>
                  <a:lnTo>
                    <a:pt x="14425" y="241840"/>
                  </a:lnTo>
                  <a:lnTo>
                    <a:pt x="15673" y="259729"/>
                  </a:lnTo>
                  <a:lnTo>
                    <a:pt x="18761" y="282217"/>
                  </a:lnTo>
                  <a:lnTo>
                    <a:pt x="2567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80259" y="4485140"/>
              <a:ext cx="104177" cy="210570"/>
            </a:xfrm>
            <a:custGeom>
              <a:avLst/>
              <a:gdLst/>
              <a:ahLst/>
              <a:cxnLst/>
              <a:rect l="0" t="0" r="0" b="0"/>
              <a:pathLst>
                <a:path w="104177" h="210570">
                  <a:moveTo>
                    <a:pt x="72590" y="0"/>
                  </a:moveTo>
                  <a:lnTo>
                    <a:pt x="63923" y="5934"/>
                  </a:lnTo>
                  <a:lnTo>
                    <a:pt x="56857" y="12138"/>
                  </a:lnTo>
                  <a:lnTo>
                    <a:pt x="50746" y="19230"/>
                  </a:lnTo>
                  <a:lnTo>
                    <a:pt x="45172" y="26998"/>
                  </a:lnTo>
                  <a:lnTo>
                    <a:pt x="39662" y="34996"/>
                  </a:lnTo>
                  <a:lnTo>
                    <a:pt x="33950" y="42937"/>
                  </a:lnTo>
                  <a:lnTo>
                    <a:pt x="27957" y="50711"/>
                  </a:lnTo>
                  <a:lnTo>
                    <a:pt x="21701" y="58304"/>
                  </a:lnTo>
                  <a:lnTo>
                    <a:pt x="15243" y="65746"/>
                  </a:lnTo>
                  <a:lnTo>
                    <a:pt x="9127" y="73234"/>
                  </a:lnTo>
                  <a:lnTo>
                    <a:pt x="4319" y="81107"/>
                  </a:lnTo>
                  <a:lnTo>
                    <a:pt x="1246" y="89516"/>
                  </a:lnTo>
                  <a:lnTo>
                    <a:pt x="0" y="98284"/>
                  </a:lnTo>
                  <a:lnTo>
                    <a:pt x="602" y="107017"/>
                  </a:lnTo>
                  <a:lnTo>
                    <a:pt x="2860" y="115487"/>
                  </a:lnTo>
                  <a:lnTo>
                    <a:pt x="6460" y="123801"/>
                  </a:lnTo>
                  <a:lnTo>
                    <a:pt x="11076" y="132297"/>
                  </a:lnTo>
                  <a:lnTo>
                    <a:pt x="16436" y="141156"/>
                  </a:lnTo>
                  <a:lnTo>
                    <a:pt x="22490" y="150241"/>
                  </a:lnTo>
                  <a:lnTo>
                    <a:pt x="29383" y="159194"/>
                  </a:lnTo>
                  <a:lnTo>
                    <a:pt x="37132" y="167806"/>
                  </a:lnTo>
                  <a:lnTo>
                    <a:pt x="45624" y="175877"/>
                  </a:lnTo>
                  <a:lnTo>
                    <a:pt x="54703" y="183145"/>
                  </a:lnTo>
                  <a:lnTo>
                    <a:pt x="64206" y="189545"/>
                  </a:lnTo>
                  <a:lnTo>
                    <a:pt x="73554" y="195028"/>
                  </a:lnTo>
                  <a:lnTo>
                    <a:pt x="82676" y="200006"/>
                  </a:lnTo>
                  <a:lnTo>
                    <a:pt x="92370" y="204919"/>
                  </a:lnTo>
                  <a:lnTo>
                    <a:pt x="104176" y="210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057859" y="4518867"/>
              <a:ext cx="110805" cy="157199"/>
            </a:xfrm>
            <a:custGeom>
              <a:avLst/>
              <a:gdLst/>
              <a:ahLst/>
              <a:cxnLst/>
              <a:rect l="0" t="0" r="0" b="0"/>
              <a:pathLst>
                <a:path w="110805" h="157199">
                  <a:moveTo>
                    <a:pt x="26576" y="71558"/>
                  </a:moveTo>
                  <a:lnTo>
                    <a:pt x="35377" y="68624"/>
                  </a:lnTo>
                  <a:lnTo>
                    <a:pt x="43724" y="65841"/>
                  </a:lnTo>
                  <a:lnTo>
                    <a:pt x="52418" y="62937"/>
                  </a:lnTo>
                  <a:lnTo>
                    <a:pt x="61366" y="59724"/>
                  </a:lnTo>
                  <a:lnTo>
                    <a:pt x="70213" y="55911"/>
                  </a:lnTo>
                  <a:lnTo>
                    <a:pt x="78738" y="51389"/>
                  </a:lnTo>
                  <a:lnTo>
                    <a:pt x="86408" y="46053"/>
                  </a:lnTo>
                  <a:lnTo>
                    <a:pt x="92340" y="39717"/>
                  </a:lnTo>
                  <a:lnTo>
                    <a:pt x="96202" y="32388"/>
                  </a:lnTo>
                  <a:lnTo>
                    <a:pt x="97825" y="24534"/>
                  </a:lnTo>
                  <a:lnTo>
                    <a:pt x="96952" y="16958"/>
                  </a:lnTo>
                  <a:lnTo>
                    <a:pt x="93698" y="10103"/>
                  </a:lnTo>
                  <a:lnTo>
                    <a:pt x="88447" y="4538"/>
                  </a:lnTo>
                  <a:lnTo>
                    <a:pt x="81651" y="1089"/>
                  </a:lnTo>
                  <a:lnTo>
                    <a:pt x="73718" y="0"/>
                  </a:lnTo>
                  <a:lnTo>
                    <a:pt x="64972" y="1032"/>
                  </a:lnTo>
                  <a:lnTo>
                    <a:pt x="55658" y="3769"/>
                  </a:lnTo>
                  <a:lnTo>
                    <a:pt x="45960" y="7793"/>
                  </a:lnTo>
                  <a:lnTo>
                    <a:pt x="36332" y="12914"/>
                  </a:lnTo>
                  <a:lnTo>
                    <a:pt x="27473" y="19165"/>
                  </a:lnTo>
                  <a:lnTo>
                    <a:pt x="19705" y="26481"/>
                  </a:lnTo>
                  <a:lnTo>
                    <a:pt x="13168" y="34849"/>
                  </a:lnTo>
                  <a:lnTo>
                    <a:pt x="7993" y="44375"/>
                  </a:lnTo>
                  <a:lnTo>
                    <a:pt x="4109" y="55006"/>
                  </a:lnTo>
                  <a:lnTo>
                    <a:pt x="1466" y="66400"/>
                  </a:lnTo>
                  <a:lnTo>
                    <a:pt x="124" y="78040"/>
                  </a:lnTo>
                  <a:lnTo>
                    <a:pt x="0" y="89603"/>
                  </a:lnTo>
                  <a:lnTo>
                    <a:pt x="1050" y="100806"/>
                  </a:lnTo>
                  <a:lnTo>
                    <a:pt x="3348" y="111329"/>
                  </a:lnTo>
                  <a:lnTo>
                    <a:pt x="6825" y="121068"/>
                  </a:lnTo>
                  <a:lnTo>
                    <a:pt x="11447" y="129929"/>
                  </a:lnTo>
                  <a:lnTo>
                    <a:pt x="17298" y="137743"/>
                  </a:lnTo>
                  <a:lnTo>
                    <a:pt x="24308" y="144511"/>
                  </a:lnTo>
                  <a:lnTo>
                    <a:pt x="32286" y="150057"/>
                  </a:lnTo>
                  <a:lnTo>
                    <a:pt x="41012" y="153961"/>
                  </a:lnTo>
                  <a:lnTo>
                    <a:pt x="50283" y="156147"/>
                  </a:lnTo>
                  <a:lnTo>
                    <a:pt x="59871" y="156985"/>
                  </a:lnTo>
                  <a:lnTo>
                    <a:pt x="70668" y="157198"/>
                  </a:lnTo>
                  <a:lnTo>
                    <a:pt x="85854" y="156806"/>
                  </a:lnTo>
                  <a:lnTo>
                    <a:pt x="110804" y="1557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447174" y="4369326"/>
              <a:ext cx="142630" cy="309326"/>
            </a:xfrm>
            <a:custGeom>
              <a:avLst/>
              <a:gdLst/>
              <a:ahLst/>
              <a:cxnLst/>
              <a:rect l="0" t="0" r="0" b="0"/>
              <a:pathLst>
                <a:path w="142630" h="309326">
                  <a:moveTo>
                    <a:pt x="16287" y="0"/>
                  </a:moveTo>
                  <a:lnTo>
                    <a:pt x="13420" y="8869"/>
                  </a:lnTo>
                  <a:lnTo>
                    <a:pt x="11278" y="17856"/>
                  </a:lnTo>
                  <a:lnTo>
                    <a:pt x="9670" y="27855"/>
                  </a:lnTo>
                  <a:lnTo>
                    <a:pt x="8317" y="39009"/>
                  </a:lnTo>
                  <a:lnTo>
                    <a:pt x="6820" y="51469"/>
                  </a:lnTo>
                  <a:lnTo>
                    <a:pt x="4978" y="65175"/>
                  </a:lnTo>
                  <a:lnTo>
                    <a:pt x="3084" y="79766"/>
                  </a:lnTo>
                  <a:lnTo>
                    <a:pt x="1800" y="94695"/>
                  </a:lnTo>
                  <a:lnTo>
                    <a:pt x="1448" y="109625"/>
                  </a:lnTo>
                  <a:lnTo>
                    <a:pt x="1704" y="124578"/>
                  </a:lnTo>
                  <a:lnTo>
                    <a:pt x="1808" y="139837"/>
                  </a:lnTo>
                  <a:lnTo>
                    <a:pt x="1329" y="155543"/>
                  </a:lnTo>
                  <a:lnTo>
                    <a:pt x="498" y="171532"/>
                  </a:lnTo>
                  <a:lnTo>
                    <a:pt x="0" y="187426"/>
                  </a:lnTo>
                  <a:lnTo>
                    <a:pt x="224" y="203005"/>
                  </a:lnTo>
                  <a:lnTo>
                    <a:pt x="1393" y="218061"/>
                  </a:lnTo>
                  <a:lnTo>
                    <a:pt x="3714" y="232326"/>
                  </a:lnTo>
                  <a:lnTo>
                    <a:pt x="7172" y="245729"/>
                  </a:lnTo>
                  <a:lnTo>
                    <a:pt x="11597" y="258203"/>
                  </a:lnTo>
                  <a:lnTo>
                    <a:pt x="16777" y="269596"/>
                  </a:lnTo>
                  <a:lnTo>
                    <a:pt x="22525" y="279920"/>
                  </a:lnTo>
                  <a:lnTo>
                    <a:pt x="29009" y="289007"/>
                  </a:lnTo>
                  <a:lnTo>
                    <a:pt x="36725" y="296441"/>
                  </a:lnTo>
                  <a:lnTo>
                    <a:pt x="45839" y="302141"/>
                  </a:lnTo>
                  <a:lnTo>
                    <a:pt x="56062" y="306156"/>
                  </a:lnTo>
                  <a:lnTo>
                    <a:pt x="66841" y="308492"/>
                  </a:lnTo>
                  <a:lnTo>
                    <a:pt x="77791" y="309325"/>
                  </a:lnTo>
                  <a:lnTo>
                    <a:pt x="88661" y="308902"/>
                  </a:lnTo>
                  <a:lnTo>
                    <a:pt x="100532" y="307314"/>
                  </a:lnTo>
                  <a:lnTo>
                    <a:pt x="116676" y="303308"/>
                  </a:lnTo>
                  <a:lnTo>
                    <a:pt x="14262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484518" y="4485140"/>
              <a:ext cx="52643" cy="10529"/>
            </a:xfrm>
            <a:custGeom>
              <a:avLst/>
              <a:gdLst/>
              <a:ahLst/>
              <a:cxnLst/>
              <a:rect l="0" t="0" r="0" b="0"/>
              <a:pathLst>
                <a:path w="52643" h="10529">
                  <a:moveTo>
                    <a:pt x="52642" y="0"/>
                  </a:moveTo>
                  <a:lnTo>
                    <a:pt x="43824" y="2875"/>
                  </a:lnTo>
                  <a:lnTo>
                    <a:pt x="34713" y="5342"/>
                  </a:lnTo>
                  <a:lnTo>
                    <a:pt x="21866" y="770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463461" y="432721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6417" y="2867"/>
                  </a:lnTo>
                  <a:lnTo>
                    <a:pt x="87430" y="5009"/>
                  </a:lnTo>
                  <a:lnTo>
                    <a:pt x="77439" y="6616"/>
                  </a:lnTo>
                  <a:lnTo>
                    <a:pt x="66631" y="7970"/>
                  </a:lnTo>
                  <a:lnTo>
                    <a:pt x="55468" y="9467"/>
                  </a:lnTo>
                  <a:lnTo>
                    <a:pt x="44276" y="11313"/>
                  </a:lnTo>
                  <a:lnTo>
                    <a:pt x="33645" y="13389"/>
                  </a:lnTo>
                  <a:lnTo>
                    <a:pt x="23450" y="15545"/>
                  </a:lnTo>
                  <a:lnTo>
                    <a:pt x="12802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642445" y="4464082"/>
              <a:ext cx="84229" cy="162199"/>
            </a:xfrm>
            <a:custGeom>
              <a:avLst/>
              <a:gdLst/>
              <a:ahLst/>
              <a:cxnLst/>
              <a:rect l="0" t="0" r="0" b="0"/>
              <a:pathLst>
                <a:path w="84229" h="162199">
                  <a:moveTo>
                    <a:pt x="0" y="84229"/>
                  </a:moveTo>
                  <a:lnTo>
                    <a:pt x="134" y="95897"/>
                  </a:lnTo>
                  <a:lnTo>
                    <a:pt x="1414" y="106385"/>
                  </a:lnTo>
                  <a:lnTo>
                    <a:pt x="4003" y="116687"/>
                  </a:lnTo>
                  <a:lnTo>
                    <a:pt x="7550" y="126988"/>
                  </a:lnTo>
                  <a:lnTo>
                    <a:pt x="11534" y="137332"/>
                  </a:lnTo>
                  <a:lnTo>
                    <a:pt x="15577" y="147695"/>
                  </a:lnTo>
                  <a:lnTo>
                    <a:pt x="18224" y="157058"/>
                  </a:lnTo>
                  <a:lnTo>
                    <a:pt x="17628" y="162198"/>
                  </a:lnTo>
                  <a:lnTo>
                    <a:pt x="14658" y="161482"/>
                  </a:lnTo>
                  <a:lnTo>
                    <a:pt x="11206" y="156870"/>
                  </a:lnTo>
                  <a:lnTo>
                    <a:pt x="8174" y="149596"/>
                  </a:lnTo>
                  <a:lnTo>
                    <a:pt x="5795" y="140359"/>
                  </a:lnTo>
                  <a:lnTo>
                    <a:pt x="4033" y="129677"/>
                  </a:lnTo>
                  <a:lnTo>
                    <a:pt x="2772" y="117958"/>
                  </a:lnTo>
                  <a:lnTo>
                    <a:pt x="1899" y="105515"/>
                  </a:lnTo>
                  <a:lnTo>
                    <a:pt x="1635" y="92900"/>
                  </a:lnTo>
                  <a:lnTo>
                    <a:pt x="2515" y="80886"/>
                  </a:lnTo>
                  <a:lnTo>
                    <a:pt x="4738" y="69845"/>
                  </a:lnTo>
                  <a:lnTo>
                    <a:pt x="8199" y="59787"/>
                  </a:lnTo>
                  <a:lnTo>
                    <a:pt x="12663" y="50563"/>
                  </a:lnTo>
                  <a:lnTo>
                    <a:pt x="17893" y="41989"/>
                  </a:lnTo>
                  <a:lnTo>
                    <a:pt x="23845" y="34060"/>
                  </a:lnTo>
                  <a:lnTo>
                    <a:pt x="30663" y="26945"/>
                  </a:lnTo>
                  <a:lnTo>
                    <a:pt x="38350" y="20676"/>
                  </a:lnTo>
                  <a:lnTo>
                    <a:pt x="46520" y="15296"/>
                  </a:lnTo>
                  <a:lnTo>
                    <a:pt x="55393" y="10404"/>
                  </a:lnTo>
                  <a:lnTo>
                    <a:pt x="66865" y="556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810901" y="4516725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8"/>
                  </a:lnTo>
                  <a:lnTo>
                    <a:pt x="3864" y="42760"/>
                  </a:lnTo>
                  <a:lnTo>
                    <a:pt x="6180" y="53103"/>
                  </a:lnTo>
                  <a:lnTo>
                    <a:pt x="8842" y="63484"/>
                  </a:lnTo>
                  <a:lnTo>
                    <a:pt x="11604" y="73632"/>
                  </a:lnTo>
                  <a:lnTo>
                    <a:pt x="14362" y="84126"/>
                  </a:lnTo>
                  <a:lnTo>
                    <a:pt x="17356" y="97008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800373" y="4369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911641" y="4450188"/>
              <a:ext cx="215116" cy="213937"/>
            </a:xfrm>
            <a:custGeom>
              <a:avLst/>
              <a:gdLst/>
              <a:ahLst/>
              <a:cxnLst/>
              <a:rect l="0" t="0" r="0" b="0"/>
              <a:pathLst>
                <a:path w="215116" h="213937">
                  <a:moveTo>
                    <a:pt x="15074" y="77065"/>
                  </a:moveTo>
                  <a:lnTo>
                    <a:pt x="23942" y="79932"/>
                  </a:lnTo>
                  <a:lnTo>
                    <a:pt x="32929" y="82074"/>
                  </a:lnTo>
                  <a:lnTo>
                    <a:pt x="42915" y="83668"/>
                  </a:lnTo>
                  <a:lnTo>
                    <a:pt x="53550" y="84504"/>
                  </a:lnTo>
                  <a:lnTo>
                    <a:pt x="64065" y="84055"/>
                  </a:lnTo>
                  <a:lnTo>
                    <a:pt x="74012" y="82142"/>
                  </a:lnTo>
                  <a:lnTo>
                    <a:pt x="83126" y="78732"/>
                  </a:lnTo>
                  <a:lnTo>
                    <a:pt x="91166" y="73775"/>
                  </a:lnTo>
                  <a:lnTo>
                    <a:pt x="98108" y="67407"/>
                  </a:lnTo>
                  <a:lnTo>
                    <a:pt x="103616" y="60049"/>
                  </a:lnTo>
                  <a:lnTo>
                    <a:pt x="106967" y="52280"/>
                  </a:lnTo>
                  <a:lnTo>
                    <a:pt x="107963" y="44468"/>
                  </a:lnTo>
                  <a:lnTo>
                    <a:pt x="106853" y="36769"/>
                  </a:lnTo>
                  <a:lnTo>
                    <a:pt x="104058" y="29219"/>
                  </a:lnTo>
                  <a:lnTo>
                    <a:pt x="99986" y="21818"/>
                  </a:lnTo>
                  <a:lnTo>
                    <a:pt x="94662" y="14864"/>
                  </a:lnTo>
                  <a:lnTo>
                    <a:pt x="87741" y="8946"/>
                  </a:lnTo>
                  <a:lnTo>
                    <a:pt x="79172" y="4307"/>
                  </a:lnTo>
                  <a:lnTo>
                    <a:pt x="69487" y="1193"/>
                  </a:lnTo>
                  <a:lnTo>
                    <a:pt x="59602" y="0"/>
                  </a:lnTo>
                  <a:lnTo>
                    <a:pt x="50067" y="762"/>
                  </a:lnTo>
                  <a:lnTo>
                    <a:pt x="41056" y="3376"/>
                  </a:lnTo>
                  <a:lnTo>
                    <a:pt x="32550" y="7788"/>
                  </a:lnTo>
                  <a:lnTo>
                    <a:pt x="24471" y="13794"/>
                  </a:lnTo>
                  <a:lnTo>
                    <a:pt x="17046" y="21248"/>
                  </a:lnTo>
                  <a:lnTo>
                    <a:pt x="10803" y="30145"/>
                  </a:lnTo>
                  <a:lnTo>
                    <a:pt x="5938" y="40350"/>
                  </a:lnTo>
                  <a:lnTo>
                    <a:pt x="2501" y="51625"/>
                  </a:lnTo>
                  <a:lnTo>
                    <a:pt x="559" y="63716"/>
                  </a:lnTo>
                  <a:lnTo>
                    <a:pt x="0" y="76405"/>
                  </a:lnTo>
                  <a:lnTo>
                    <a:pt x="742" y="89518"/>
                  </a:lnTo>
                  <a:lnTo>
                    <a:pt x="2827" y="102927"/>
                  </a:lnTo>
                  <a:lnTo>
                    <a:pt x="6157" y="116530"/>
                  </a:lnTo>
                  <a:lnTo>
                    <a:pt x="10679" y="129936"/>
                  </a:lnTo>
                  <a:lnTo>
                    <a:pt x="16463" y="142484"/>
                  </a:lnTo>
                  <a:lnTo>
                    <a:pt x="23427" y="153886"/>
                  </a:lnTo>
                  <a:lnTo>
                    <a:pt x="31375" y="164187"/>
                  </a:lnTo>
                  <a:lnTo>
                    <a:pt x="40080" y="173574"/>
                  </a:lnTo>
                  <a:lnTo>
                    <a:pt x="49346" y="182252"/>
                  </a:lnTo>
                  <a:lnTo>
                    <a:pt x="59178" y="190082"/>
                  </a:lnTo>
                  <a:lnTo>
                    <a:pt x="69762" y="196597"/>
                  </a:lnTo>
                  <a:lnTo>
                    <a:pt x="81143" y="201649"/>
                  </a:lnTo>
                  <a:lnTo>
                    <a:pt x="93227" y="205382"/>
                  </a:lnTo>
                  <a:lnTo>
                    <a:pt x="105870" y="208054"/>
                  </a:lnTo>
                  <a:lnTo>
                    <a:pt x="118933" y="209926"/>
                  </a:lnTo>
                  <a:lnTo>
                    <a:pt x="132298" y="211219"/>
                  </a:lnTo>
                  <a:lnTo>
                    <a:pt x="145876" y="212103"/>
                  </a:lnTo>
                  <a:lnTo>
                    <a:pt x="159584" y="212704"/>
                  </a:lnTo>
                  <a:lnTo>
                    <a:pt x="172769" y="213110"/>
                  </a:lnTo>
                  <a:lnTo>
                    <a:pt x="185504" y="213428"/>
                  </a:lnTo>
                  <a:lnTo>
                    <a:pt x="198906" y="213687"/>
                  </a:lnTo>
                  <a:lnTo>
                    <a:pt x="215115" y="213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2200455" y="4304528"/>
            <a:ext cx="1884603" cy="412240"/>
            <a:chOff x="2200455" y="4304528"/>
            <a:chExt cx="1884603" cy="412240"/>
          </a:xfrm>
        </p:grpSpPr>
        <p:sp>
          <p:nvSpPr>
            <p:cNvPr id="127" name="Freeform 126"/>
            <p:cNvSpPr/>
            <p:nvPr/>
          </p:nvSpPr>
          <p:spPr>
            <a:xfrm>
              <a:off x="2200455" y="4537782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83022" y="10462"/>
                  </a:lnTo>
                  <a:lnTo>
                    <a:pt x="71893" y="9822"/>
                  </a:lnTo>
                  <a:lnTo>
                    <a:pt x="60308" y="8530"/>
                  </a:lnTo>
                  <a:lnTo>
                    <a:pt x="48592" y="6834"/>
                  </a:lnTo>
                  <a:lnTo>
                    <a:pt x="36375" y="4983"/>
                  </a:lnTo>
                  <a:lnTo>
                    <a:pt x="21462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474197" y="4304528"/>
              <a:ext cx="189513" cy="412240"/>
            </a:xfrm>
            <a:custGeom>
              <a:avLst/>
              <a:gdLst/>
              <a:ahLst/>
              <a:cxnLst/>
              <a:rect l="0" t="0" r="0" b="0"/>
              <a:pathLst>
                <a:path w="189513" h="412240">
                  <a:moveTo>
                    <a:pt x="0" y="391181"/>
                  </a:moveTo>
                  <a:lnTo>
                    <a:pt x="0" y="379446"/>
                  </a:lnTo>
                  <a:lnTo>
                    <a:pt x="0" y="368317"/>
                  </a:lnTo>
                  <a:lnTo>
                    <a:pt x="0" y="356719"/>
                  </a:lnTo>
                  <a:lnTo>
                    <a:pt x="0" y="344558"/>
                  </a:lnTo>
                  <a:lnTo>
                    <a:pt x="0" y="331898"/>
                  </a:lnTo>
                  <a:lnTo>
                    <a:pt x="4" y="318833"/>
                  </a:lnTo>
                  <a:lnTo>
                    <a:pt x="177" y="305135"/>
                  </a:lnTo>
                  <a:lnTo>
                    <a:pt x="825" y="290273"/>
                  </a:lnTo>
                  <a:lnTo>
                    <a:pt x="2074" y="274056"/>
                  </a:lnTo>
                  <a:lnTo>
                    <a:pt x="3727" y="256759"/>
                  </a:lnTo>
                  <a:lnTo>
                    <a:pt x="5375" y="238924"/>
                  </a:lnTo>
                  <a:lnTo>
                    <a:pt x="6782" y="220927"/>
                  </a:lnTo>
                  <a:lnTo>
                    <a:pt x="8048" y="202944"/>
                  </a:lnTo>
                  <a:lnTo>
                    <a:pt x="9504" y="185039"/>
                  </a:lnTo>
                  <a:lnTo>
                    <a:pt x="11331" y="167218"/>
                  </a:lnTo>
                  <a:lnTo>
                    <a:pt x="13389" y="149473"/>
                  </a:lnTo>
                  <a:lnTo>
                    <a:pt x="15316" y="131784"/>
                  </a:lnTo>
                  <a:lnTo>
                    <a:pt x="16914" y="114148"/>
                  </a:lnTo>
                  <a:lnTo>
                    <a:pt x="18310" y="96879"/>
                  </a:lnTo>
                  <a:lnTo>
                    <a:pt x="19854" y="80582"/>
                  </a:lnTo>
                  <a:lnTo>
                    <a:pt x="21740" y="65505"/>
                  </a:lnTo>
                  <a:lnTo>
                    <a:pt x="23837" y="51415"/>
                  </a:lnTo>
                  <a:lnTo>
                    <a:pt x="25791" y="37798"/>
                  </a:lnTo>
                  <a:lnTo>
                    <a:pt x="27416" y="24332"/>
                  </a:lnTo>
                  <a:lnTo>
                    <a:pt x="29199" y="12012"/>
                  </a:lnTo>
                  <a:lnTo>
                    <a:pt x="33122" y="3402"/>
                  </a:lnTo>
                  <a:lnTo>
                    <a:pt x="39692" y="0"/>
                  </a:lnTo>
                  <a:lnTo>
                    <a:pt x="46592" y="1406"/>
                  </a:lnTo>
                  <a:lnTo>
                    <a:pt x="52890" y="6575"/>
                  </a:lnTo>
                  <a:lnTo>
                    <a:pt x="58645" y="14658"/>
                  </a:lnTo>
                  <a:lnTo>
                    <a:pt x="64282" y="25157"/>
                  </a:lnTo>
                  <a:lnTo>
                    <a:pt x="70072" y="37598"/>
                  </a:lnTo>
                  <a:lnTo>
                    <a:pt x="75944" y="51197"/>
                  </a:lnTo>
                  <a:lnTo>
                    <a:pt x="81585" y="64945"/>
                  </a:lnTo>
                  <a:lnTo>
                    <a:pt x="86825" y="78266"/>
                  </a:lnTo>
                  <a:lnTo>
                    <a:pt x="91649" y="90991"/>
                  </a:lnTo>
                  <a:lnTo>
                    <a:pt x="96115" y="103152"/>
                  </a:lnTo>
                  <a:lnTo>
                    <a:pt x="100302" y="114853"/>
                  </a:lnTo>
                  <a:lnTo>
                    <a:pt x="104283" y="126203"/>
                  </a:lnTo>
                  <a:lnTo>
                    <a:pt x="108117" y="137301"/>
                  </a:lnTo>
                  <a:lnTo>
                    <a:pt x="111848" y="148219"/>
                  </a:lnTo>
                  <a:lnTo>
                    <a:pt x="115507" y="159012"/>
                  </a:lnTo>
                  <a:lnTo>
                    <a:pt x="119117" y="169719"/>
                  </a:lnTo>
                  <a:lnTo>
                    <a:pt x="122695" y="180372"/>
                  </a:lnTo>
                  <a:lnTo>
                    <a:pt x="126250" y="191154"/>
                  </a:lnTo>
                  <a:lnTo>
                    <a:pt x="129790" y="202385"/>
                  </a:lnTo>
                  <a:lnTo>
                    <a:pt x="133320" y="214198"/>
                  </a:lnTo>
                  <a:lnTo>
                    <a:pt x="136843" y="226403"/>
                  </a:lnTo>
                  <a:lnTo>
                    <a:pt x="140361" y="238597"/>
                  </a:lnTo>
                  <a:lnTo>
                    <a:pt x="143877" y="250548"/>
                  </a:lnTo>
                  <a:lnTo>
                    <a:pt x="147390" y="262522"/>
                  </a:lnTo>
                  <a:lnTo>
                    <a:pt x="150903" y="275160"/>
                  </a:lnTo>
                  <a:lnTo>
                    <a:pt x="154419" y="288771"/>
                  </a:lnTo>
                  <a:lnTo>
                    <a:pt x="158102" y="303185"/>
                  </a:lnTo>
                  <a:lnTo>
                    <a:pt x="162261" y="317940"/>
                  </a:lnTo>
                  <a:lnTo>
                    <a:pt x="167015" y="332710"/>
                  </a:lnTo>
                  <a:lnTo>
                    <a:pt x="172025" y="347143"/>
                  </a:lnTo>
                  <a:lnTo>
                    <a:pt x="177077" y="362406"/>
                  </a:lnTo>
                  <a:lnTo>
                    <a:pt x="182616" y="382071"/>
                  </a:lnTo>
                  <a:lnTo>
                    <a:pt x="189512" y="412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516310" y="4527253"/>
              <a:ext cx="63172" cy="31587"/>
            </a:xfrm>
            <a:custGeom>
              <a:avLst/>
              <a:gdLst/>
              <a:ahLst/>
              <a:cxnLst/>
              <a:rect l="0" t="0" r="0" b="0"/>
              <a:pathLst>
                <a:path w="63172" h="31587">
                  <a:moveTo>
                    <a:pt x="63171" y="0"/>
                  </a:moveTo>
                  <a:lnTo>
                    <a:pt x="54370" y="5801"/>
                  </a:lnTo>
                  <a:lnTo>
                    <a:pt x="46023" y="10725"/>
                  </a:lnTo>
                  <a:lnTo>
                    <a:pt x="37338" y="15223"/>
                  </a:lnTo>
                  <a:lnTo>
                    <a:pt x="28703" y="19285"/>
                  </a:lnTo>
                  <a:lnTo>
                    <a:pt x="20216" y="23093"/>
                  </a:lnTo>
                  <a:lnTo>
                    <a:pt x="11130" y="269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684766" y="4327212"/>
              <a:ext cx="215632" cy="386602"/>
            </a:xfrm>
            <a:custGeom>
              <a:avLst/>
              <a:gdLst/>
              <a:ahLst/>
              <a:cxnLst/>
              <a:rect l="0" t="0" r="0" b="0"/>
              <a:pathLst>
                <a:path w="215632" h="386602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4" y="41079"/>
                  </a:lnTo>
                  <a:lnTo>
                    <a:pt x="3864" y="54594"/>
                  </a:lnTo>
                  <a:lnTo>
                    <a:pt x="6180" y="68751"/>
                  </a:lnTo>
                  <a:lnTo>
                    <a:pt x="8847" y="83662"/>
                  </a:lnTo>
                  <a:lnTo>
                    <a:pt x="11771" y="99427"/>
                  </a:lnTo>
                  <a:lnTo>
                    <a:pt x="14878" y="116221"/>
                  </a:lnTo>
                  <a:lnTo>
                    <a:pt x="18113" y="134034"/>
                  </a:lnTo>
                  <a:lnTo>
                    <a:pt x="21437" y="152555"/>
                  </a:lnTo>
                  <a:lnTo>
                    <a:pt x="24821" y="171285"/>
                  </a:lnTo>
                  <a:lnTo>
                    <a:pt x="28247" y="189911"/>
                  </a:lnTo>
                  <a:lnTo>
                    <a:pt x="31700" y="207992"/>
                  </a:lnTo>
                  <a:lnTo>
                    <a:pt x="35171" y="224907"/>
                  </a:lnTo>
                  <a:lnTo>
                    <a:pt x="38651" y="240435"/>
                  </a:lnTo>
                  <a:lnTo>
                    <a:pt x="41971" y="254844"/>
                  </a:lnTo>
                  <a:lnTo>
                    <a:pt x="44821" y="268684"/>
                  </a:lnTo>
                  <a:lnTo>
                    <a:pt x="47074" y="282334"/>
                  </a:lnTo>
                  <a:lnTo>
                    <a:pt x="48926" y="295982"/>
                  </a:lnTo>
                  <a:lnTo>
                    <a:pt x="50784" y="309691"/>
                  </a:lnTo>
                  <a:lnTo>
                    <a:pt x="52888" y="323472"/>
                  </a:lnTo>
                  <a:lnTo>
                    <a:pt x="55303" y="337152"/>
                  </a:lnTo>
                  <a:lnTo>
                    <a:pt x="58004" y="350411"/>
                  </a:lnTo>
                  <a:lnTo>
                    <a:pt x="60914" y="363029"/>
                  </a:lnTo>
                  <a:lnTo>
                    <a:pt x="63252" y="372405"/>
                  </a:lnTo>
                  <a:lnTo>
                    <a:pt x="64239" y="375193"/>
                  </a:lnTo>
                  <a:lnTo>
                    <a:pt x="64419" y="372289"/>
                  </a:lnTo>
                  <a:lnTo>
                    <a:pt x="64274" y="365470"/>
                  </a:lnTo>
                  <a:lnTo>
                    <a:pt x="64041" y="356107"/>
                  </a:lnTo>
                  <a:lnTo>
                    <a:pt x="63823" y="345108"/>
                  </a:lnTo>
                  <a:lnTo>
                    <a:pt x="63813" y="333057"/>
                  </a:lnTo>
                  <a:lnTo>
                    <a:pt x="64323" y="320324"/>
                  </a:lnTo>
                  <a:lnTo>
                    <a:pt x="65480" y="307150"/>
                  </a:lnTo>
                  <a:lnTo>
                    <a:pt x="67407" y="293853"/>
                  </a:lnTo>
                  <a:lnTo>
                    <a:pt x="70303" y="280840"/>
                  </a:lnTo>
                  <a:lnTo>
                    <a:pt x="74178" y="268309"/>
                  </a:lnTo>
                  <a:lnTo>
                    <a:pt x="78899" y="256436"/>
                  </a:lnTo>
                  <a:lnTo>
                    <a:pt x="84284" y="245453"/>
                  </a:lnTo>
                  <a:lnTo>
                    <a:pt x="90173" y="235407"/>
                  </a:lnTo>
                  <a:lnTo>
                    <a:pt x="96753" y="226507"/>
                  </a:lnTo>
                  <a:lnTo>
                    <a:pt x="104534" y="219199"/>
                  </a:lnTo>
                  <a:lnTo>
                    <a:pt x="113692" y="213589"/>
                  </a:lnTo>
                  <a:lnTo>
                    <a:pt x="123944" y="209804"/>
                  </a:lnTo>
                  <a:lnTo>
                    <a:pt x="134743" y="208153"/>
                  </a:lnTo>
                  <a:lnTo>
                    <a:pt x="145705" y="208604"/>
                  </a:lnTo>
                  <a:lnTo>
                    <a:pt x="156489" y="211007"/>
                  </a:lnTo>
                  <a:lnTo>
                    <a:pt x="166722" y="215278"/>
                  </a:lnTo>
                  <a:lnTo>
                    <a:pt x="176263" y="221189"/>
                  </a:lnTo>
                  <a:lnTo>
                    <a:pt x="184989" y="228580"/>
                  </a:lnTo>
                  <a:lnTo>
                    <a:pt x="192712" y="237434"/>
                  </a:lnTo>
                  <a:lnTo>
                    <a:pt x="199424" y="247611"/>
                  </a:lnTo>
                  <a:lnTo>
                    <a:pt x="205102" y="258867"/>
                  </a:lnTo>
                  <a:lnTo>
                    <a:pt x="209627" y="270946"/>
                  </a:lnTo>
                  <a:lnTo>
                    <a:pt x="213034" y="283622"/>
                  </a:lnTo>
                  <a:lnTo>
                    <a:pt x="215170" y="296556"/>
                  </a:lnTo>
                  <a:lnTo>
                    <a:pt x="215631" y="309313"/>
                  </a:lnTo>
                  <a:lnTo>
                    <a:pt x="214347" y="321665"/>
                  </a:lnTo>
                  <a:lnTo>
                    <a:pt x="211536" y="333415"/>
                  </a:lnTo>
                  <a:lnTo>
                    <a:pt x="207516" y="344315"/>
                  </a:lnTo>
                  <a:lnTo>
                    <a:pt x="202582" y="354304"/>
                  </a:lnTo>
                  <a:lnTo>
                    <a:pt x="196662" y="363166"/>
                  </a:lnTo>
                  <a:lnTo>
                    <a:pt x="189332" y="370448"/>
                  </a:lnTo>
                  <a:lnTo>
                    <a:pt x="180475" y="376051"/>
                  </a:lnTo>
                  <a:lnTo>
                    <a:pt x="170257" y="380171"/>
                  </a:lnTo>
                  <a:lnTo>
                    <a:pt x="158948" y="383110"/>
                  </a:lnTo>
                  <a:lnTo>
                    <a:pt x="146835" y="385160"/>
                  </a:lnTo>
                  <a:lnTo>
                    <a:pt x="134559" y="386378"/>
                  </a:lnTo>
                  <a:lnTo>
                    <a:pt x="121804" y="386601"/>
                  </a:lnTo>
                  <a:lnTo>
                    <a:pt x="106339" y="384736"/>
                  </a:lnTo>
                  <a:lnTo>
                    <a:pt x="8422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932741" y="4537782"/>
              <a:ext cx="93249" cy="144416"/>
            </a:xfrm>
            <a:custGeom>
              <a:avLst/>
              <a:gdLst/>
              <a:ahLst/>
              <a:cxnLst/>
              <a:rect l="0" t="0" r="0" b="0"/>
              <a:pathLst>
                <a:path w="93249" h="144416">
                  <a:moveTo>
                    <a:pt x="46823" y="0"/>
                  </a:moveTo>
                  <a:lnTo>
                    <a:pt x="38089" y="3068"/>
                  </a:lnTo>
                  <a:lnTo>
                    <a:pt x="30382" y="7130"/>
                  </a:lnTo>
                  <a:lnTo>
                    <a:pt x="22990" y="12628"/>
                  </a:lnTo>
                  <a:lnTo>
                    <a:pt x="16074" y="19560"/>
                  </a:lnTo>
                  <a:lnTo>
                    <a:pt x="10192" y="28007"/>
                  </a:lnTo>
                  <a:lnTo>
                    <a:pt x="5578" y="37853"/>
                  </a:lnTo>
                  <a:lnTo>
                    <a:pt x="2311" y="48690"/>
                  </a:lnTo>
                  <a:lnTo>
                    <a:pt x="486" y="59944"/>
                  </a:lnTo>
                  <a:lnTo>
                    <a:pt x="0" y="71247"/>
                  </a:lnTo>
                  <a:lnTo>
                    <a:pt x="622" y="82442"/>
                  </a:lnTo>
                  <a:lnTo>
                    <a:pt x="2094" y="93491"/>
                  </a:lnTo>
                  <a:lnTo>
                    <a:pt x="4199" y="104395"/>
                  </a:lnTo>
                  <a:lnTo>
                    <a:pt x="7084" y="114853"/>
                  </a:lnTo>
                  <a:lnTo>
                    <a:pt x="11230" y="124278"/>
                  </a:lnTo>
                  <a:lnTo>
                    <a:pt x="16799" y="132419"/>
                  </a:lnTo>
                  <a:lnTo>
                    <a:pt x="23658" y="138869"/>
                  </a:lnTo>
                  <a:lnTo>
                    <a:pt x="31559" y="142922"/>
                  </a:lnTo>
                  <a:lnTo>
                    <a:pt x="40240" y="144415"/>
                  </a:lnTo>
                  <a:lnTo>
                    <a:pt x="49322" y="143486"/>
                  </a:lnTo>
                  <a:lnTo>
                    <a:pt x="58332" y="140287"/>
                  </a:lnTo>
                  <a:lnTo>
                    <a:pt x="67007" y="135134"/>
                  </a:lnTo>
                  <a:lnTo>
                    <a:pt x="74964" y="128271"/>
                  </a:lnTo>
                  <a:lnTo>
                    <a:pt x="81631" y="119779"/>
                  </a:lnTo>
                  <a:lnTo>
                    <a:pt x="86811" y="109854"/>
                  </a:lnTo>
                  <a:lnTo>
                    <a:pt x="90477" y="98938"/>
                  </a:lnTo>
                  <a:lnTo>
                    <a:pt x="92578" y="87620"/>
                  </a:lnTo>
                  <a:lnTo>
                    <a:pt x="93248" y="76273"/>
                  </a:lnTo>
                  <a:lnTo>
                    <a:pt x="92583" y="65215"/>
                  </a:lnTo>
                  <a:lnTo>
                    <a:pt x="90549" y="54788"/>
                  </a:lnTo>
                  <a:lnTo>
                    <a:pt x="87268" y="45120"/>
                  </a:lnTo>
                  <a:lnTo>
                    <a:pt x="83269" y="36446"/>
                  </a:lnTo>
                  <a:lnTo>
                    <a:pt x="79015" y="28366"/>
                  </a:lnTo>
                  <a:lnTo>
                    <a:pt x="74136" y="20169"/>
                  </a:lnTo>
                  <a:lnTo>
                    <a:pt x="6788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053264" y="4474611"/>
              <a:ext cx="126343" cy="218584"/>
            </a:xfrm>
            <a:custGeom>
              <a:avLst/>
              <a:gdLst/>
              <a:ahLst/>
              <a:cxnLst/>
              <a:rect l="0" t="0" r="0" b="0"/>
              <a:pathLst>
                <a:path w="126343" h="218584">
                  <a:moveTo>
                    <a:pt x="0" y="63171"/>
                  </a:moveTo>
                  <a:lnTo>
                    <a:pt x="5868" y="72040"/>
                  </a:lnTo>
                  <a:lnTo>
                    <a:pt x="11432" y="81026"/>
                  </a:lnTo>
                  <a:lnTo>
                    <a:pt x="17227" y="91017"/>
                  </a:lnTo>
                  <a:lnTo>
                    <a:pt x="23134" y="101825"/>
                  </a:lnTo>
                  <a:lnTo>
                    <a:pt x="28816" y="112988"/>
                  </a:lnTo>
                  <a:lnTo>
                    <a:pt x="34095" y="124189"/>
                  </a:lnTo>
                  <a:lnTo>
                    <a:pt x="39119" y="135128"/>
                  </a:lnTo>
                  <a:lnTo>
                    <a:pt x="44253" y="145464"/>
                  </a:lnTo>
                  <a:lnTo>
                    <a:pt x="49703" y="155081"/>
                  </a:lnTo>
                  <a:lnTo>
                    <a:pt x="55347" y="164198"/>
                  </a:lnTo>
                  <a:lnTo>
                    <a:pt x="60836" y="173248"/>
                  </a:lnTo>
                  <a:lnTo>
                    <a:pt x="65983" y="182486"/>
                  </a:lnTo>
                  <a:lnTo>
                    <a:pt x="71084" y="191828"/>
                  </a:lnTo>
                  <a:lnTo>
                    <a:pt x="76801" y="200955"/>
                  </a:lnTo>
                  <a:lnTo>
                    <a:pt x="83466" y="209644"/>
                  </a:lnTo>
                  <a:lnTo>
                    <a:pt x="91100" y="216308"/>
                  </a:lnTo>
                  <a:lnTo>
                    <a:pt x="98587" y="218583"/>
                  </a:lnTo>
                  <a:lnTo>
                    <a:pt x="104460" y="216377"/>
                  </a:lnTo>
                  <a:lnTo>
                    <a:pt x="109014" y="210612"/>
                  </a:lnTo>
                  <a:lnTo>
                    <a:pt x="112854" y="202254"/>
                  </a:lnTo>
                  <a:lnTo>
                    <a:pt x="116214" y="191910"/>
                  </a:lnTo>
                  <a:lnTo>
                    <a:pt x="118986" y="179840"/>
                  </a:lnTo>
                  <a:lnTo>
                    <a:pt x="121131" y="166315"/>
                  </a:lnTo>
                  <a:lnTo>
                    <a:pt x="122715" y="151808"/>
                  </a:lnTo>
                  <a:lnTo>
                    <a:pt x="123847" y="136915"/>
                  </a:lnTo>
                  <a:lnTo>
                    <a:pt x="124642" y="122005"/>
                  </a:lnTo>
                  <a:lnTo>
                    <a:pt x="125190" y="107229"/>
                  </a:lnTo>
                  <a:lnTo>
                    <a:pt x="125565" y="92621"/>
                  </a:lnTo>
                  <a:lnTo>
                    <a:pt x="125820" y="78172"/>
                  </a:lnTo>
                  <a:lnTo>
                    <a:pt x="125992" y="64073"/>
                  </a:lnTo>
                  <a:lnTo>
                    <a:pt x="126126" y="49129"/>
                  </a:lnTo>
                  <a:lnTo>
                    <a:pt x="126236" y="2978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237768" y="4507767"/>
              <a:ext cx="120823" cy="115123"/>
            </a:xfrm>
            <a:custGeom>
              <a:avLst/>
              <a:gdLst/>
              <a:ahLst/>
              <a:cxnLst/>
              <a:rect l="0" t="0" r="0" b="0"/>
              <a:pathLst>
                <a:path w="120823" h="115123">
                  <a:moveTo>
                    <a:pt x="26066" y="72129"/>
                  </a:moveTo>
                  <a:lnTo>
                    <a:pt x="32001" y="77795"/>
                  </a:lnTo>
                  <a:lnTo>
                    <a:pt x="38205" y="81439"/>
                  </a:lnTo>
                  <a:lnTo>
                    <a:pt x="45296" y="83345"/>
                  </a:lnTo>
                  <a:lnTo>
                    <a:pt x="53064" y="83673"/>
                  </a:lnTo>
                  <a:lnTo>
                    <a:pt x="61062" y="82405"/>
                  </a:lnTo>
                  <a:lnTo>
                    <a:pt x="68998" y="79676"/>
                  </a:lnTo>
                  <a:lnTo>
                    <a:pt x="76600" y="75583"/>
                  </a:lnTo>
                  <a:lnTo>
                    <a:pt x="83545" y="70099"/>
                  </a:lnTo>
                  <a:lnTo>
                    <a:pt x="89714" y="63346"/>
                  </a:lnTo>
                  <a:lnTo>
                    <a:pt x="94686" y="55713"/>
                  </a:lnTo>
                  <a:lnTo>
                    <a:pt x="97669" y="47752"/>
                  </a:lnTo>
                  <a:lnTo>
                    <a:pt x="98414" y="39808"/>
                  </a:lnTo>
                  <a:lnTo>
                    <a:pt x="97135" y="32019"/>
                  </a:lnTo>
                  <a:lnTo>
                    <a:pt x="94225" y="24408"/>
                  </a:lnTo>
                  <a:lnTo>
                    <a:pt x="90077" y="16970"/>
                  </a:lnTo>
                  <a:lnTo>
                    <a:pt x="84702" y="10161"/>
                  </a:lnTo>
                  <a:lnTo>
                    <a:pt x="77746" y="4873"/>
                  </a:lnTo>
                  <a:lnTo>
                    <a:pt x="69153" y="1470"/>
                  </a:lnTo>
                  <a:lnTo>
                    <a:pt x="59453" y="0"/>
                  </a:lnTo>
                  <a:lnTo>
                    <a:pt x="49558" y="450"/>
                  </a:lnTo>
                  <a:lnTo>
                    <a:pt x="40020" y="2611"/>
                  </a:lnTo>
                  <a:lnTo>
                    <a:pt x="31178" y="6315"/>
                  </a:lnTo>
                  <a:lnTo>
                    <a:pt x="23317" y="11533"/>
                  </a:lnTo>
                  <a:lnTo>
                    <a:pt x="16485" y="18117"/>
                  </a:lnTo>
                  <a:lnTo>
                    <a:pt x="10711" y="25974"/>
                  </a:lnTo>
                  <a:lnTo>
                    <a:pt x="6115" y="35151"/>
                  </a:lnTo>
                  <a:lnTo>
                    <a:pt x="2658" y="45538"/>
                  </a:lnTo>
                  <a:lnTo>
                    <a:pt x="485" y="56596"/>
                  </a:lnTo>
                  <a:lnTo>
                    <a:pt x="0" y="67479"/>
                  </a:lnTo>
                  <a:lnTo>
                    <a:pt x="1272" y="77716"/>
                  </a:lnTo>
                  <a:lnTo>
                    <a:pt x="4244" y="87044"/>
                  </a:lnTo>
                  <a:lnTo>
                    <a:pt x="8905" y="95238"/>
                  </a:lnTo>
                  <a:lnTo>
                    <a:pt x="15082" y="102294"/>
                  </a:lnTo>
                  <a:lnTo>
                    <a:pt x="22652" y="108049"/>
                  </a:lnTo>
                  <a:lnTo>
                    <a:pt x="31628" y="112101"/>
                  </a:lnTo>
                  <a:lnTo>
                    <a:pt x="41881" y="114383"/>
                  </a:lnTo>
                  <a:lnTo>
                    <a:pt x="53019" y="115122"/>
                  </a:lnTo>
                  <a:lnTo>
                    <a:pt x="64486" y="114639"/>
                  </a:lnTo>
                  <a:lnTo>
                    <a:pt x="75923" y="113248"/>
                  </a:lnTo>
                  <a:lnTo>
                    <a:pt x="86741" y="111359"/>
                  </a:lnTo>
                  <a:lnTo>
                    <a:pt x="97092" y="109289"/>
                  </a:lnTo>
                  <a:lnTo>
                    <a:pt x="107877" y="106863"/>
                  </a:lnTo>
                  <a:lnTo>
                    <a:pt x="120822" y="103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615695" y="4369326"/>
              <a:ext cx="231801" cy="257942"/>
            </a:xfrm>
            <a:custGeom>
              <a:avLst/>
              <a:gdLst/>
              <a:ahLst/>
              <a:cxnLst/>
              <a:rect l="0" t="0" r="0" b="0"/>
              <a:pathLst>
                <a:path w="231801" h="257942">
                  <a:moveTo>
                    <a:pt x="90336" y="0"/>
                  </a:moveTo>
                  <a:lnTo>
                    <a:pt x="78734" y="134"/>
                  </a:lnTo>
                  <a:lnTo>
                    <a:pt x="68886" y="1415"/>
                  </a:lnTo>
                  <a:lnTo>
                    <a:pt x="59881" y="4013"/>
                  </a:lnTo>
                  <a:lnTo>
                    <a:pt x="51439" y="7905"/>
                  </a:lnTo>
                  <a:lnTo>
                    <a:pt x="43412" y="13186"/>
                  </a:lnTo>
                  <a:lnTo>
                    <a:pt x="35693" y="19777"/>
                  </a:lnTo>
                  <a:lnTo>
                    <a:pt x="28361" y="27622"/>
                  </a:lnTo>
                  <a:lnTo>
                    <a:pt x="21659" y="36781"/>
                  </a:lnTo>
                  <a:lnTo>
                    <a:pt x="15673" y="47166"/>
                  </a:lnTo>
                  <a:lnTo>
                    <a:pt x="10500" y="58730"/>
                  </a:lnTo>
                  <a:lnTo>
                    <a:pt x="6323" y="71549"/>
                  </a:lnTo>
                  <a:lnTo>
                    <a:pt x="3149" y="85534"/>
                  </a:lnTo>
                  <a:lnTo>
                    <a:pt x="1001" y="100161"/>
                  </a:lnTo>
                  <a:lnTo>
                    <a:pt x="0" y="114593"/>
                  </a:lnTo>
                  <a:lnTo>
                    <a:pt x="104" y="128370"/>
                  </a:lnTo>
                  <a:lnTo>
                    <a:pt x="1138" y="141399"/>
                  </a:lnTo>
                  <a:lnTo>
                    <a:pt x="2895" y="153763"/>
                  </a:lnTo>
                  <a:lnTo>
                    <a:pt x="5190" y="165593"/>
                  </a:lnTo>
                  <a:lnTo>
                    <a:pt x="8034" y="176862"/>
                  </a:lnTo>
                  <a:lnTo>
                    <a:pt x="11621" y="187371"/>
                  </a:lnTo>
                  <a:lnTo>
                    <a:pt x="15997" y="197075"/>
                  </a:lnTo>
                  <a:lnTo>
                    <a:pt x="21071" y="206069"/>
                  </a:lnTo>
                  <a:lnTo>
                    <a:pt x="26702" y="214498"/>
                  </a:lnTo>
                  <a:lnTo>
                    <a:pt x="32754" y="222498"/>
                  </a:lnTo>
                  <a:lnTo>
                    <a:pt x="39276" y="230024"/>
                  </a:lnTo>
                  <a:lnTo>
                    <a:pt x="46486" y="236859"/>
                  </a:lnTo>
                  <a:lnTo>
                    <a:pt x="54452" y="242935"/>
                  </a:lnTo>
                  <a:lnTo>
                    <a:pt x="63259" y="248168"/>
                  </a:lnTo>
                  <a:lnTo>
                    <a:pt x="73082" y="252386"/>
                  </a:lnTo>
                  <a:lnTo>
                    <a:pt x="83911" y="255583"/>
                  </a:lnTo>
                  <a:lnTo>
                    <a:pt x="95438" y="257577"/>
                  </a:lnTo>
                  <a:lnTo>
                    <a:pt x="107167" y="257941"/>
                  </a:lnTo>
                  <a:lnTo>
                    <a:pt x="118794" y="256592"/>
                  </a:lnTo>
                  <a:lnTo>
                    <a:pt x="130210" y="253738"/>
                  </a:lnTo>
                  <a:lnTo>
                    <a:pt x="141409" y="249688"/>
                  </a:lnTo>
                  <a:lnTo>
                    <a:pt x="152418" y="244736"/>
                  </a:lnTo>
                  <a:lnTo>
                    <a:pt x="163116" y="238802"/>
                  </a:lnTo>
                  <a:lnTo>
                    <a:pt x="173234" y="231463"/>
                  </a:lnTo>
                  <a:lnTo>
                    <a:pt x="182673" y="222601"/>
                  </a:lnTo>
                  <a:lnTo>
                    <a:pt x="191487" y="212378"/>
                  </a:lnTo>
                  <a:lnTo>
                    <a:pt x="199794" y="201067"/>
                  </a:lnTo>
                  <a:lnTo>
                    <a:pt x="207708" y="188938"/>
                  </a:lnTo>
                  <a:lnTo>
                    <a:pt x="215007" y="176218"/>
                  </a:lnTo>
                  <a:lnTo>
                    <a:pt x="221157" y="163081"/>
                  </a:lnTo>
                  <a:lnTo>
                    <a:pt x="225956" y="149659"/>
                  </a:lnTo>
                  <a:lnTo>
                    <a:pt x="229348" y="136206"/>
                  </a:lnTo>
                  <a:lnTo>
                    <a:pt x="231257" y="123095"/>
                  </a:lnTo>
                  <a:lnTo>
                    <a:pt x="231800" y="110497"/>
                  </a:lnTo>
                  <a:lnTo>
                    <a:pt x="231217" y="98409"/>
                  </a:lnTo>
                  <a:lnTo>
                    <a:pt x="229770" y="86751"/>
                  </a:lnTo>
                  <a:lnTo>
                    <a:pt x="227687" y="75430"/>
                  </a:lnTo>
                  <a:lnTo>
                    <a:pt x="224986" y="64521"/>
                  </a:lnTo>
                  <a:lnTo>
                    <a:pt x="221495" y="54260"/>
                  </a:lnTo>
                  <a:lnTo>
                    <a:pt x="217180" y="44730"/>
                  </a:lnTo>
                  <a:lnTo>
                    <a:pt x="211977" y="36025"/>
                  </a:lnTo>
                  <a:lnTo>
                    <a:pt x="205727" y="28324"/>
                  </a:lnTo>
                  <a:lnTo>
                    <a:pt x="198455" y="21635"/>
                  </a:lnTo>
                  <a:lnTo>
                    <a:pt x="190579" y="16154"/>
                  </a:lnTo>
                  <a:lnTo>
                    <a:pt x="181942" y="11921"/>
                  </a:lnTo>
                  <a:lnTo>
                    <a:pt x="170670" y="9680"/>
                  </a:lnTo>
                  <a:lnTo>
                    <a:pt x="15350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916601" y="4390383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3" y="41079"/>
                  </a:lnTo>
                  <a:lnTo>
                    <a:pt x="3863" y="54593"/>
                  </a:lnTo>
                  <a:lnTo>
                    <a:pt x="6180" y="68750"/>
                  </a:lnTo>
                  <a:lnTo>
                    <a:pt x="8846" y="83648"/>
                  </a:lnTo>
                  <a:lnTo>
                    <a:pt x="11770" y="98894"/>
                  </a:lnTo>
                  <a:lnTo>
                    <a:pt x="14877" y="113743"/>
                  </a:lnTo>
                  <a:lnTo>
                    <a:pt x="18112" y="127801"/>
                  </a:lnTo>
                  <a:lnTo>
                    <a:pt x="21436" y="141019"/>
                  </a:lnTo>
                  <a:lnTo>
                    <a:pt x="24821" y="153509"/>
                  </a:lnTo>
                  <a:lnTo>
                    <a:pt x="28241" y="165424"/>
                  </a:lnTo>
                  <a:lnTo>
                    <a:pt x="31534" y="176844"/>
                  </a:lnTo>
                  <a:lnTo>
                    <a:pt x="34715" y="189096"/>
                  </a:lnTo>
                  <a:lnTo>
                    <a:pt x="38063" y="205492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042943" y="4390383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7" y="57925"/>
                  </a:lnTo>
                  <a:lnTo>
                    <a:pt x="825" y="72453"/>
                  </a:lnTo>
                  <a:lnTo>
                    <a:pt x="2078" y="86276"/>
                  </a:lnTo>
                  <a:lnTo>
                    <a:pt x="3904" y="99660"/>
                  </a:lnTo>
                  <a:lnTo>
                    <a:pt x="6200" y="113320"/>
                  </a:lnTo>
                  <a:lnTo>
                    <a:pt x="8857" y="127654"/>
                  </a:lnTo>
                  <a:lnTo>
                    <a:pt x="11775" y="142569"/>
                  </a:lnTo>
                  <a:lnTo>
                    <a:pt x="14879" y="157668"/>
                  </a:lnTo>
                  <a:lnTo>
                    <a:pt x="18114" y="172677"/>
                  </a:lnTo>
                  <a:lnTo>
                    <a:pt x="21437" y="187333"/>
                  </a:lnTo>
                  <a:lnTo>
                    <a:pt x="24821" y="201320"/>
                  </a:lnTo>
                  <a:lnTo>
                    <a:pt x="28241" y="214525"/>
                  </a:lnTo>
                  <a:lnTo>
                    <a:pt x="31534" y="226567"/>
                  </a:lnTo>
                  <a:lnTo>
                    <a:pt x="34715" y="237886"/>
                  </a:lnTo>
                  <a:lnTo>
                    <a:pt x="38063" y="249478"/>
                  </a:lnTo>
                  <a:lnTo>
                    <a:pt x="42114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011357" y="4548311"/>
              <a:ext cx="73701" cy="42115"/>
            </a:xfrm>
            <a:custGeom>
              <a:avLst/>
              <a:gdLst/>
              <a:ahLst/>
              <a:cxnLst/>
              <a:rect l="0" t="0" r="0" b="0"/>
              <a:pathLst>
                <a:path w="73701" h="42115">
                  <a:moveTo>
                    <a:pt x="73700" y="42114"/>
                  </a:moveTo>
                  <a:lnTo>
                    <a:pt x="67765" y="36313"/>
                  </a:lnTo>
                  <a:lnTo>
                    <a:pt x="61561" y="31389"/>
                  </a:lnTo>
                  <a:lnTo>
                    <a:pt x="54469" y="26886"/>
                  </a:lnTo>
                  <a:lnTo>
                    <a:pt x="46613" y="22622"/>
                  </a:lnTo>
                  <a:lnTo>
                    <a:pt x="37302" y="17914"/>
                  </a:lnTo>
                  <a:lnTo>
                    <a:pt x="23480" y="112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053471" y="45377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948186" y="4527253"/>
              <a:ext cx="105286" cy="21059"/>
            </a:xfrm>
            <a:custGeom>
              <a:avLst/>
              <a:gdLst/>
              <a:ahLst/>
              <a:cxnLst/>
              <a:rect l="0" t="0" r="0" b="0"/>
              <a:pathLst>
                <a:path w="105286" h="21059">
                  <a:moveTo>
                    <a:pt x="105285" y="21058"/>
                  </a:moveTo>
                  <a:lnTo>
                    <a:pt x="96417" y="18191"/>
                  </a:lnTo>
                  <a:lnTo>
                    <a:pt x="87430" y="16049"/>
                  </a:lnTo>
                  <a:lnTo>
                    <a:pt x="77439" y="14441"/>
                  </a:lnTo>
                  <a:lnTo>
                    <a:pt x="66632" y="13088"/>
                  </a:lnTo>
                  <a:lnTo>
                    <a:pt x="55468" y="11591"/>
                  </a:lnTo>
                  <a:lnTo>
                    <a:pt x="44276" y="9745"/>
                  </a:lnTo>
                  <a:lnTo>
                    <a:pt x="33645" y="7669"/>
                  </a:lnTo>
                  <a:lnTo>
                    <a:pt x="23450" y="5512"/>
                  </a:lnTo>
                  <a:lnTo>
                    <a:pt x="12802" y="3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1" name="Freeform 140"/>
          <p:cNvSpPr/>
          <p:nvPr/>
        </p:nvSpPr>
        <p:spPr>
          <a:xfrm>
            <a:off x="3042735" y="1452932"/>
            <a:ext cx="42115" cy="1"/>
          </a:xfrm>
          <a:custGeom>
            <a:avLst/>
            <a:gdLst/>
            <a:ahLst/>
            <a:cxnLst/>
            <a:rect l="0" t="0" r="0" b="0"/>
            <a:pathLst>
              <a:path w="42115" h="1">
                <a:moveTo>
                  <a:pt x="42114" y="0"/>
                </a:moveTo>
                <a:lnTo>
                  <a:pt x="30613" y="0"/>
                </a:lnTo>
                <a:lnTo>
                  <a:pt x="20743" y="0"/>
                </a:lnTo>
                <a:lnTo>
                  <a:pt x="11278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0" name="Group 159"/>
          <p:cNvGrpSpPr/>
          <p:nvPr/>
        </p:nvGrpSpPr>
        <p:grpSpPr>
          <a:xfrm>
            <a:off x="3211191" y="1179191"/>
            <a:ext cx="3577790" cy="542495"/>
            <a:chOff x="3211191" y="1179191"/>
            <a:chExt cx="3577790" cy="542495"/>
          </a:xfrm>
        </p:grpSpPr>
        <p:sp>
          <p:nvSpPr>
            <p:cNvPr id="142" name="Freeform 141"/>
            <p:cNvSpPr/>
            <p:nvPr/>
          </p:nvSpPr>
          <p:spPr>
            <a:xfrm>
              <a:off x="3396091" y="1337119"/>
              <a:ext cx="25671" cy="336913"/>
            </a:xfrm>
            <a:custGeom>
              <a:avLst/>
              <a:gdLst/>
              <a:ahLst/>
              <a:cxnLst/>
              <a:rect l="0" t="0" r="0" b="0"/>
              <a:pathLst>
                <a:path w="25671" h="336913">
                  <a:moveTo>
                    <a:pt x="4613" y="0"/>
                  </a:moveTo>
                  <a:lnTo>
                    <a:pt x="1813" y="14602"/>
                  </a:lnTo>
                  <a:lnTo>
                    <a:pt x="312" y="27873"/>
                  </a:lnTo>
                  <a:lnTo>
                    <a:pt x="0" y="41078"/>
                  </a:lnTo>
                  <a:lnTo>
                    <a:pt x="507" y="54593"/>
                  </a:lnTo>
                  <a:lnTo>
                    <a:pt x="1327" y="68750"/>
                  </a:lnTo>
                  <a:lnTo>
                    <a:pt x="2147" y="83648"/>
                  </a:lnTo>
                  <a:lnTo>
                    <a:pt x="3004" y="98894"/>
                  </a:lnTo>
                  <a:lnTo>
                    <a:pt x="4178" y="113743"/>
                  </a:lnTo>
                  <a:lnTo>
                    <a:pt x="5813" y="127810"/>
                  </a:lnTo>
                  <a:lnTo>
                    <a:pt x="7740" y="141373"/>
                  </a:lnTo>
                  <a:lnTo>
                    <a:pt x="9580" y="155159"/>
                  </a:lnTo>
                  <a:lnTo>
                    <a:pt x="11119" y="169581"/>
                  </a:lnTo>
                  <a:lnTo>
                    <a:pt x="12475" y="184557"/>
                  </a:lnTo>
                  <a:lnTo>
                    <a:pt x="13993" y="199696"/>
                  </a:lnTo>
                  <a:lnTo>
                    <a:pt x="15861" y="214738"/>
                  </a:lnTo>
                  <a:lnTo>
                    <a:pt x="17946" y="229586"/>
                  </a:lnTo>
                  <a:lnTo>
                    <a:pt x="19892" y="244234"/>
                  </a:lnTo>
                  <a:lnTo>
                    <a:pt x="21498" y="258705"/>
                  </a:lnTo>
                  <a:lnTo>
                    <a:pt x="22732" y="272818"/>
                  </a:lnTo>
                  <a:lnTo>
                    <a:pt x="23769" y="287771"/>
                  </a:lnTo>
                  <a:lnTo>
                    <a:pt x="24696" y="307118"/>
                  </a:lnTo>
                  <a:lnTo>
                    <a:pt x="2567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211191" y="1295005"/>
              <a:ext cx="379027" cy="9485"/>
            </a:xfrm>
            <a:custGeom>
              <a:avLst/>
              <a:gdLst/>
              <a:ahLst/>
              <a:cxnLst/>
              <a:rect l="0" t="0" r="0" b="0"/>
              <a:pathLst>
                <a:path w="379027" h="9485">
                  <a:moveTo>
                    <a:pt x="379026" y="0"/>
                  </a:moveTo>
                  <a:lnTo>
                    <a:pt x="367291" y="67"/>
                  </a:lnTo>
                  <a:lnTo>
                    <a:pt x="356162" y="707"/>
                  </a:lnTo>
                  <a:lnTo>
                    <a:pt x="344564" y="1999"/>
                  </a:lnTo>
                  <a:lnTo>
                    <a:pt x="332403" y="3686"/>
                  </a:lnTo>
                  <a:lnTo>
                    <a:pt x="319743" y="5354"/>
                  </a:lnTo>
                  <a:lnTo>
                    <a:pt x="306677" y="6767"/>
                  </a:lnTo>
                  <a:lnTo>
                    <a:pt x="292980" y="7865"/>
                  </a:lnTo>
                  <a:lnTo>
                    <a:pt x="278118" y="8676"/>
                  </a:lnTo>
                  <a:lnTo>
                    <a:pt x="261901" y="9251"/>
                  </a:lnTo>
                  <a:lnTo>
                    <a:pt x="244604" y="9484"/>
                  </a:lnTo>
                  <a:lnTo>
                    <a:pt x="226769" y="9115"/>
                  </a:lnTo>
                  <a:lnTo>
                    <a:pt x="208771" y="8058"/>
                  </a:lnTo>
                  <a:lnTo>
                    <a:pt x="190789" y="6535"/>
                  </a:lnTo>
                  <a:lnTo>
                    <a:pt x="172884" y="4974"/>
                  </a:lnTo>
                  <a:lnTo>
                    <a:pt x="155063" y="3631"/>
                  </a:lnTo>
                  <a:lnTo>
                    <a:pt x="137317" y="2577"/>
                  </a:lnTo>
                  <a:lnTo>
                    <a:pt x="119629" y="1796"/>
                  </a:lnTo>
                  <a:lnTo>
                    <a:pt x="101993" y="1236"/>
                  </a:lnTo>
                  <a:lnTo>
                    <a:pt x="84576" y="842"/>
                  </a:lnTo>
                  <a:lnTo>
                    <a:pt x="65693" y="527"/>
                  </a:lnTo>
                  <a:lnTo>
                    <a:pt x="40333" y="2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507053" y="1484518"/>
              <a:ext cx="141684" cy="162509"/>
            </a:xfrm>
            <a:custGeom>
              <a:avLst/>
              <a:gdLst/>
              <a:ahLst/>
              <a:cxnLst/>
              <a:rect l="0" t="0" r="0" b="0"/>
              <a:pathLst>
                <a:path w="141684" h="162509">
                  <a:moveTo>
                    <a:pt x="83164" y="21057"/>
                  </a:moveTo>
                  <a:lnTo>
                    <a:pt x="74430" y="24058"/>
                  </a:lnTo>
                  <a:lnTo>
                    <a:pt x="66723" y="27480"/>
                  </a:lnTo>
                  <a:lnTo>
                    <a:pt x="59321" y="31676"/>
                  </a:lnTo>
                  <a:lnTo>
                    <a:pt x="52060" y="36576"/>
                  </a:lnTo>
                  <a:lnTo>
                    <a:pt x="44881" y="42058"/>
                  </a:lnTo>
                  <a:lnTo>
                    <a:pt x="37756" y="47988"/>
                  </a:lnTo>
                  <a:lnTo>
                    <a:pt x="30665" y="54250"/>
                  </a:lnTo>
                  <a:lnTo>
                    <a:pt x="23599" y="60748"/>
                  </a:lnTo>
                  <a:lnTo>
                    <a:pt x="16562" y="67417"/>
                  </a:lnTo>
                  <a:lnTo>
                    <a:pt x="10040" y="74368"/>
                  </a:lnTo>
                  <a:lnTo>
                    <a:pt x="4952" y="81874"/>
                  </a:lnTo>
                  <a:lnTo>
                    <a:pt x="1683" y="90037"/>
                  </a:lnTo>
                  <a:lnTo>
                    <a:pt x="134" y="98808"/>
                  </a:lnTo>
                  <a:lnTo>
                    <a:pt x="0" y="108075"/>
                  </a:lnTo>
                  <a:lnTo>
                    <a:pt x="956" y="117708"/>
                  </a:lnTo>
                  <a:lnTo>
                    <a:pt x="3036" y="127278"/>
                  </a:lnTo>
                  <a:lnTo>
                    <a:pt x="6625" y="136090"/>
                  </a:lnTo>
                  <a:lnTo>
                    <a:pt x="11819" y="143822"/>
                  </a:lnTo>
                  <a:lnTo>
                    <a:pt x="18593" y="150334"/>
                  </a:lnTo>
                  <a:lnTo>
                    <a:pt x="26967" y="155491"/>
                  </a:lnTo>
                  <a:lnTo>
                    <a:pt x="36784" y="159358"/>
                  </a:lnTo>
                  <a:lnTo>
                    <a:pt x="47613" y="161820"/>
                  </a:lnTo>
                  <a:lnTo>
                    <a:pt x="58866" y="162508"/>
                  </a:lnTo>
                  <a:lnTo>
                    <a:pt x="70166" y="161379"/>
                  </a:lnTo>
                  <a:lnTo>
                    <a:pt x="81191" y="158675"/>
                  </a:lnTo>
                  <a:lnTo>
                    <a:pt x="91595" y="154726"/>
                  </a:lnTo>
                  <a:lnTo>
                    <a:pt x="101253" y="149845"/>
                  </a:lnTo>
                  <a:lnTo>
                    <a:pt x="110059" y="144130"/>
                  </a:lnTo>
                  <a:lnTo>
                    <a:pt x="117837" y="137470"/>
                  </a:lnTo>
                  <a:lnTo>
                    <a:pt x="124586" y="129877"/>
                  </a:lnTo>
                  <a:lnTo>
                    <a:pt x="130289" y="121321"/>
                  </a:lnTo>
                  <a:lnTo>
                    <a:pt x="134830" y="111667"/>
                  </a:lnTo>
                  <a:lnTo>
                    <a:pt x="138252" y="100952"/>
                  </a:lnTo>
                  <a:lnTo>
                    <a:pt x="140569" y="89501"/>
                  </a:lnTo>
                  <a:lnTo>
                    <a:pt x="141683" y="77823"/>
                  </a:lnTo>
                  <a:lnTo>
                    <a:pt x="141647" y="66234"/>
                  </a:lnTo>
                  <a:lnTo>
                    <a:pt x="140318" y="55013"/>
                  </a:lnTo>
                  <a:lnTo>
                    <a:pt x="137299" y="44478"/>
                  </a:lnTo>
                  <a:lnTo>
                    <a:pt x="132530" y="34737"/>
                  </a:lnTo>
                  <a:lnTo>
                    <a:pt x="126309" y="26015"/>
                  </a:lnTo>
                  <a:lnTo>
                    <a:pt x="118304" y="17897"/>
                  </a:lnTo>
                  <a:lnTo>
                    <a:pt x="105573" y="9669"/>
                  </a:lnTo>
                  <a:lnTo>
                    <a:pt x="831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043067" y="1368704"/>
              <a:ext cx="10405" cy="294799"/>
            </a:xfrm>
            <a:custGeom>
              <a:avLst/>
              <a:gdLst/>
              <a:ahLst/>
              <a:cxnLst/>
              <a:rect l="0" t="0" r="0" b="0"/>
              <a:pathLst>
                <a:path w="10405" h="294799">
                  <a:moveTo>
                    <a:pt x="10404" y="0"/>
                  </a:moveTo>
                  <a:lnTo>
                    <a:pt x="7538" y="11735"/>
                  </a:lnTo>
                  <a:lnTo>
                    <a:pt x="5396" y="22864"/>
                  </a:lnTo>
                  <a:lnTo>
                    <a:pt x="3792" y="34467"/>
                  </a:lnTo>
                  <a:lnTo>
                    <a:pt x="2612" y="46801"/>
                  </a:lnTo>
                  <a:lnTo>
                    <a:pt x="1763" y="60110"/>
                  </a:lnTo>
                  <a:lnTo>
                    <a:pt x="1166" y="74414"/>
                  </a:lnTo>
                  <a:lnTo>
                    <a:pt x="752" y="89419"/>
                  </a:lnTo>
                  <a:lnTo>
                    <a:pt x="467" y="104632"/>
                  </a:lnTo>
                  <a:lnTo>
                    <a:pt x="274" y="119755"/>
                  </a:lnTo>
                  <a:lnTo>
                    <a:pt x="143" y="134839"/>
                  </a:lnTo>
                  <a:lnTo>
                    <a:pt x="55" y="150186"/>
                  </a:lnTo>
                  <a:lnTo>
                    <a:pt x="0" y="165946"/>
                  </a:lnTo>
                  <a:lnTo>
                    <a:pt x="133" y="181802"/>
                  </a:lnTo>
                  <a:lnTo>
                    <a:pt x="755" y="197075"/>
                  </a:lnTo>
                  <a:lnTo>
                    <a:pt x="1986" y="211424"/>
                  </a:lnTo>
                  <a:lnTo>
                    <a:pt x="3635" y="224969"/>
                  </a:lnTo>
                  <a:lnTo>
                    <a:pt x="5453" y="239760"/>
                  </a:lnTo>
                  <a:lnTo>
                    <a:pt x="7599" y="260448"/>
                  </a:lnTo>
                  <a:lnTo>
                    <a:pt x="1040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916601" y="1495046"/>
              <a:ext cx="242156" cy="10127"/>
            </a:xfrm>
            <a:custGeom>
              <a:avLst/>
              <a:gdLst/>
              <a:ahLst/>
              <a:cxnLst/>
              <a:rect l="0" t="0" r="0" b="0"/>
              <a:pathLst>
                <a:path w="242156" h="10127">
                  <a:moveTo>
                    <a:pt x="242155" y="0"/>
                  </a:moveTo>
                  <a:lnTo>
                    <a:pt x="233220" y="2867"/>
                  </a:lnTo>
                  <a:lnTo>
                    <a:pt x="223593" y="5009"/>
                  </a:lnTo>
                  <a:lnTo>
                    <a:pt x="212305" y="6612"/>
                  </a:lnTo>
                  <a:lnTo>
                    <a:pt x="199638" y="7792"/>
                  </a:lnTo>
                  <a:lnTo>
                    <a:pt x="186159" y="8641"/>
                  </a:lnTo>
                  <a:lnTo>
                    <a:pt x="172287" y="9239"/>
                  </a:lnTo>
                  <a:lnTo>
                    <a:pt x="158251" y="9653"/>
                  </a:lnTo>
                  <a:lnTo>
                    <a:pt x="144159" y="9937"/>
                  </a:lnTo>
                  <a:lnTo>
                    <a:pt x="130062" y="10126"/>
                  </a:lnTo>
                  <a:lnTo>
                    <a:pt x="116141" y="10084"/>
                  </a:lnTo>
                  <a:lnTo>
                    <a:pt x="102708" y="9524"/>
                  </a:lnTo>
                  <a:lnTo>
                    <a:pt x="89886" y="8334"/>
                  </a:lnTo>
                  <a:lnTo>
                    <a:pt x="77478" y="6722"/>
                  </a:lnTo>
                  <a:lnTo>
                    <a:pt x="65072" y="5100"/>
                  </a:lnTo>
                  <a:lnTo>
                    <a:pt x="52443" y="3715"/>
                  </a:lnTo>
                  <a:lnTo>
                    <a:pt x="40135" y="2632"/>
                  </a:lnTo>
                  <a:lnTo>
                    <a:pt x="28158" y="1713"/>
                  </a:lnTo>
                  <a:lnTo>
                    <a:pt x="15454" y="8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196257" y="1316062"/>
              <a:ext cx="320469" cy="337010"/>
            </a:xfrm>
            <a:custGeom>
              <a:avLst/>
              <a:gdLst/>
              <a:ahLst/>
              <a:cxnLst/>
              <a:rect l="0" t="0" r="0" b="0"/>
              <a:pathLst>
                <a:path w="320469" h="337010">
                  <a:moveTo>
                    <a:pt x="4613" y="0"/>
                  </a:moveTo>
                  <a:lnTo>
                    <a:pt x="1814" y="8801"/>
                  </a:lnTo>
                  <a:lnTo>
                    <a:pt x="312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7" y="45288"/>
                  </a:lnTo>
                  <a:lnTo>
                    <a:pt x="2147" y="56329"/>
                  </a:lnTo>
                  <a:lnTo>
                    <a:pt x="3003" y="67995"/>
                  </a:lnTo>
                  <a:lnTo>
                    <a:pt x="4178" y="79818"/>
                  </a:lnTo>
                  <a:lnTo>
                    <a:pt x="5813" y="91511"/>
                  </a:lnTo>
                  <a:lnTo>
                    <a:pt x="7740" y="103141"/>
                  </a:lnTo>
                  <a:lnTo>
                    <a:pt x="9580" y="115015"/>
                  </a:lnTo>
                  <a:lnTo>
                    <a:pt x="11119" y="127300"/>
                  </a:lnTo>
                  <a:lnTo>
                    <a:pt x="12475" y="140009"/>
                  </a:lnTo>
                  <a:lnTo>
                    <a:pt x="13992" y="153080"/>
                  </a:lnTo>
                  <a:lnTo>
                    <a:pt x="15864" y="166433"/>
                  </a:lnTo>
                  <a:lnTo>
                    <a:pt x="18123" y="179995"/>
                  </a:lnTo>
                  <a:lnTo>
                    <a:pt x="20718" y="193706"/>
                  </a:lnTo>
                  <a:lnTo>
                    <a:pt x="23568" y="207520"/>
                  </a:lnTo>
                  <a:lnTo>
                    <a:pt x="26279" y="221407"/>
                  </a:lnTo>
                  <a:lnTo>
                    <a:pt x="28180" y="235343"/>
                  </a:lnTo>
                  <a:lnTo>
                    <a:pt x="28970" y="249215"/>
                  </a:lnTo>
                  <a:lnTo>
                    <a:pt x="28660" y="259560"/>
                  </a:lnTo>
                  <a:lnTo>
                    <a:pt x="27757" y="262214"/>
                  </a:lnTo>
                  <a:lnTo>
                    <a:pt x="26996" y="258757"/>
                  </a:lnTo>
                  <a:lnTo>
                    <a:pt x="26836" y="251531"/>
                  </a:lnTo>
                  <a:lnTo>
                    <a:pt x="27821" y="242336"/>
                  </a:lnTo>
                  <a:lnTo>
                    <a:pt x="30149" y="232240"/>
                  </a:lnTo>
                  <a:lnTo>
                    <a:pt x="34031" y="222269"/>
                  </a:lnTo>
                  <a:lnTo>
                    <a:pt x="39850" y="213590"/>
                  </a:lnTo>
                  <a:lnTo>
                    <a:pt x="47620" y="206708"/>
                  </a:lnTo>
                  <a:lnTo>
                    <a:pt x="56905" y="201890"/>
                  </a:lnTo>
                  <a:lnTo>
                    <a:pt x="67041" y="199459"/>
                  </a:lnTo>
                  <a:lnTo>
                    <a:pt x="77547" y="199343"/>
                  </a:lnTo>
                  <a:lnTo>
                    <a:pt x="87851" y="201345"/>
                  </a:lnTo>
                  <a:lnTo>
                    <a:pt x="97230" y="205338"/>
                  </a:lnTo>
                  <a:lnTo>
                    <a:pt x="105387" y="211054"/>
                  </a:lnTo>
                  <a:lnTo>
                    <a:pt x="112540" y="218141"/>
                  </a:lnTo>
                  <a:lnTo>
                    <a:pt x="119201" y="226260"/>
                  </a:lnTo>
                  <a:lnTo>
                    <a:pt x="125717" y="235128"/>
                  </a:lnTo>
                  <a:lnTo>
                    <a:pt x="131928" y="244691"/>
                  </a:lnTo>
                  <a:lnTo>
                    <a:pt x="137274" y="255096"/>
                  </a:lnTo>
                  <a:lnTo>
                    <a:pt x="141530" y="266323"/>
                  </a:lnTo>
                  <a:lnTo>
                    <a:pt x="145714" y="277081"/>
                  </a:lnTo>
                  <a:lnTo>
                    <a:pt x="150880" y="284593"/>
                  </a:lnTo>
                  <a:lnTo>
                    <a:pt x="156471" y="287577"/>
                  </a:lnTo>
                  <a:lnTo>
                    <a:pt x="162312" y="286977"/>
                  </a:lnTo>
                  <a:lnTo>
                    <a:pt x="168404" y="284017"/>
                  </a:lnTo>
                  <a:lnTo>
                    <a:pt x="174895" y="279740"/>
                  </a:lnTo>
                  <a:lnTo>
                    <a:pt x="182054" y="275010"/>
                  </a:lnTo>
                  <a:lnTo>
                    <a:pt x="189971" y="270302"/>
                  </a:lnTo>
                  <a:lnTo>
                    <a:pt x="198738" y="265796"/>
                  </a:lnTo>
                  <a:lnTo>
                    <a:pt x="208530" y="261522"/>
                  </a:lnTo>
                  <a:lnTo>
                    <a:pt x="219337" y="257454"/>
                  </a:lnTo>
                  <a:lnTo>
                    <a:pt x="230847" y="253548"/>
                  </a:lnTo>
                  <a:lnTo>
                    <a:pt x="242566" y="249762"/>
                  </a:lnTo>
                  <a:lnTo>
                    <a:pt x="254177" y="246053"/>
                  </a:lnTo>
                  <a:lnTo>
                    <a:pt x="265241" y="242068"/>
                  </a:lnTo>
                  <a:lnTo>
                    <a:pt x="275140" y="237174"/>
                  </a:lnTo>
                  <a:lnTo>
                    <a:pt x="283636" y="231099"/>
                  </a:lnTo>
                  <a:lnTo>
                    <a:pt x="290509" y="223899"/>
                  </a:lnTo>
                  <a:lnTo>
                    <a:pt x="295385" y="215769"/>
                  </a:lnTo>
                  <a:lnTo>
                    <a:pt x="298253" y="206934"/>
                  </a:lnTo>
                  <a:lnTo>
                    <a:pt x="299232" y="197749"/>
                  </a:lnTo>
                  <a:lnTo>
                    <a:pt x="298385" y="188671"/>
                  </a:lnTo>
                  <a:lnTo>
                    <a:pt x="295922" y="179950"/>
                  </a:lnTo>
                  <a:lnTo>
                    <a:pt x="291829" y="171962"/>
                  </a:lnTo>
                  <a:lnTo>
                    <a:pt x="285810" y="165275"/>
                  </a:lnTo>
                  <a:lnTo>
                    <a:pt x="277878" y="160081"/>
                  </a:lnTo>
                  <a:lnTo>
                    <a:pt x="268467" y="156406"/>
                  </a:lnTo>
                  <a:lnTo>
                    <a:pt x="258242" y="154299"/>
                  </a:lnTo>
                  <a:lnTo>
                    <a:pt x="247668" y="153629"/>
                  </a:lnTo>
                  <a:lnTo>
                    <a:pt x="237146" y="154465"/>
                  </a:lnTo>
                  <a:lnTo>
                    <a:pt x="227089" y="157145"/>
                  </a:lnTo>
                  <a:lnTo>
                    <a:pt x="217672" y="161691"/>
                  </a:lnTo>
                  <a:lnTo>
                    <a:pt x="209196" y="168015"/>
                  </a:lnTo>
                  <a:lnTo>
                    <a:pt x="202175" y="176078"/>
                  </a:lnTo>
                  <a:lnTo>
                    <a:pt x="196747" y="185688"/>
                  </a:lnTo>
                  <a:lnTo>
                    <a:pt x="192745" y="196547"/>
                  </a:lnTo>
                  <a:lnTo>
                    <a:pt x="189884" y="208351"/>
                  </a:lnTo>
                  <a:lnTo>
                    <a:pt x="187891" y="220839"/>
                  </a:lnTo>
                  <a:lnTo>
                    <a:pt x="186854" y="233646"/>
                  </a:lnTo>
                  <a:lnTo>
                    <a:pt x="187206" y="246317"/>
                  </a:lnTo>
                  <a:lnTo>
                    <a:pt x="189071" y="258616"/>
                  </a:lnTo>
                  <a:lnTo>
                    <a:pt x="192289" y="270501"/>
                  </a:lnTo>
                  <a:lnTo>
                    <a:pt x="196591" y="282022"/>
                  </a:lnTo>
                  <a:lnTo>
                    <a:pt x="201711" y="293248"/>
                  </a:lnTo>
                  <a:lnTo>
                    <a:pt x="207590" y="303923"/>
                  </a:lnTo>
                  <a:lnTo>
                    <a:pt x="214360" y="313494"/>
                  </a:lnTo>
                  <a:lnTo>
                    <a:pt x="222031" y="321738"/>
                  </a:lnTo>
                  <a:lnTo>
                    <a:pt x="230810" y="328427"/>
                  </a:lnTo>
                  <a:lnTo>
                    <a:pt x="241145" y="333172"/>
                  </a:lnTo>
                  <a:lnTo>
                    <a:pt x="253122" y="335953"/>
                  </a:lnTo>
                  <a:lnTo>
                    <a:pt x="265976" y="337009"/>
                  </a:lnTo>
                  <a:lnTo>
                    <a:pt x="279638" y="336657"/>
                  </a:lnTo>
                  <a:lnTo>
                    <a:pt x="296428" y="333747"/>
                  </a:lnTo>
                  <a:lnTo>
                    <a:pt x="320468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735611" y="1337119"/>
              <a:ext cx="282404" cy="297086"/>
            </a:xfrm>
            <a:custGeom>
              <a:avLst/>
              <a:gdLst/>
              <a:ahLst/>
              <a:cxnLst/>
              <a:rect l="0" t="0" r="0" b="0"/>
              <a:pathLst>
                <a:path w="282404" h="297086">
                  <a:moveTo>
                    <a:pt x="23269" y="294798"/>
                  </a:moveTo>
                  <a:lnTo>
                    <a:pt x="23202" y="280263"/>
                  </a:lnTo>
                  <a:lnTo>
                    <a:pt x="22562" y="267632"/>
                  </a:lnTo>
                  <a:lnTo>
                    <a:pt x="21270" y="255718"/>
                  </a:lnTo>
                  <a:lnTo>
                    <a:pt x="19584" y="243891"/>
                  </a:lnTo>
                  <a:lnTo>
                    <a:pt x="17915" y="231402"/>
                  </a:lnTo>
                  <a:lnTo>
                    <a:pt x="16497" y="217908"/>
                  </a:lnTo>
                  <a:lnTo>
                    <a:pt x="15226" y="203415"/>
                  </a:lnTo>
                  <a:lnTo>
                    <a:pt x="13767" y="188079"/>
                  </a:lnTo>
                  <a:lnTo>
                    <a:pt x="11939" y="172099"/>
                  </a:lnTo>
                  <a:lnTo>
                    <a:pt x="9881" y="155809"/>
                  </a:lnTo>
                  <a:lnTo>
                    <a:pt x="7952" y="139654"/>
                  </a:lnTo>
                  <a:lnTo>
                    <a:pt x="6358" y="123862"/>
                  </a:lnTo>
                  <a:lnTo>
                    <a:pt x="5136" y="108311"/>
                  </a:lnTo>
                  <a:lnTo>
                    <a:pt x="4241" y="92643"/>
                  </a:lnTo>
                  <a:lnTo>
                    <a:pt x="3599" y="76662"/>
                  </a:lnTo>
                  <a:lnTo>
                    <a:pt x="2982" y="60658"/>
                  </a:lnTo>
                  <a:lnTo>
                    <a:pt x="2028" y="45285"/>
                  </a:lnTo>
                  <a:lnTo>
                    <a:pt x="602" y="30897"/>
                  </a:lnTo>
                  <a:lnTo>
                    <a:pt x="0" y="18536"/>
                  </a:lnTo>
                  <a:lnTo>
                    <a:pt x="1937" y="10368"/>
                  </a:lnTo>
                  <a:lnTo>
                    <a:pt x="5832" y="7322"/>
                  </a:lnTo>
                  <a:lnTo>
                    <a:pt x="10559" y="8509"/>
                  </a:lnTo>
                  <a:lnTo>
                    <a:pt x="15414" y="12743"/>
                  </a:lnTo>
                  <a:lnTo>
                    <a:pt x="20096" y="19561"/>
                  </a:lnTo>
                  <a:lnTo>
                    <a:pt x="24527" y="29207"/>
                  </a:lnTo>
                  <a:lnTo>
                    <a:pt x="28720" y="41594"/>
                  </a:lnTo>
                  <a:lnTo>
                    <a:pt x="32719" y="55820"/>
                  </a:lnTo>
                  <a:lnTo>
                    <a:pt x="36571" y="70452"/>
                  </a:lnTo>
                  <a:lnTo>
                    <a:pt x="40323" y="84632"/>
                  </a:lnTo>
                  <a:lnTo>
                    <a:pt x="44168" y="98238"/>
                  </a:lnTo>
                  <a:lnTo>
                    <a:pt x="48436" y="111589"/>
                  </a:lnTo>
                  <a:lnTo>
                    <a:pt x="53273" y="124943"/>
                  </a:lnTo>
                  <a:lnTo>
                    <a:pt x="58658" y="138574"/>
                  </a:lnTo>
                  <a:lnTo>
                    <a:pt x="64497" y="152812"/>
                  </a:lnTo>
                  <a:lnTo>
                    <a:pt x="70690" y="167765"/>
                  </a:lnTo>
                  <a:lnTo>
                    <a:pt x="77306" y="183048"/>
                  </a:lnTo>
                  <a:lnTo>
                    <a:pt x="84578" y="197922"/>
                  </a:lnTo>
                  <a:lnTo>
                    <a:pt x="92582" y="211992"/>
                  </a:lnTo>
                  <a:lnTo>
                    <a:pt x="101244" y="225047"/>
                  </a:lnTo>
                  <a:lnTo>
                    <a:pt x="110438" y="236896"/>
                  </a:lnTo>
                  <a:lnTo>
                    <a:pt x="120030" y="247567"/>
                  </a:lnTo>
                  <a:lnTo>
                    <a:pt x="129912" y="257242"/>
                  </a:lnTo>
                  <a:lnTo>
                    <a:pt x="139999" y="266143"/>
                  </a:lnTo>
                  <a:lnTo>
                    <a:pt x="150231" y="274462"/>
                  </a:lnTo>
                  <a:lnTo>
                    <a:pt x="160730" y="282035"/>
                  </a:lnTo>
                  <a:lnTo>
                    <a:pt x="171771" y="288371"/>
                  </a:lnTo>
                  <a:lnTo>
                    <a:pt x="183456" y="293285"/>
                  </a:lnTo>
                  <a:lnTo>
                    <a:pt x="195577" y="296415"/>
                  </a:lnTo>
                  <a:lnTo>
                    <a:pt x="207712" y="297085"/>
                  </a:lnTo>
                  <a:lnTo>
                    <a:pt x="219607" y="295154"/>
                  </a:lnTo>
                  <a:lnTo>
                    <a:pt x="230864" y="290771"/>
                  </a:lnTo>
                  <a:lnTo>
                    <a:pt x="240891" y="284100"/>
                  </a:lnTo>
                  <a:lnTo>
                    <a:pt x="249483" y="275467"/>
                  </a:lnTo>
                  <a:lnTo>
                    <a:pt x="256760" y="265285"/>
                  </a:lnTo>
                  <a:lnTo>
                    <a:pt x="262971" y="253942"/>
                  </a:lnTo>
                  <a:lnTo>
                    <a:pt x="268372" y="241764"/>
                  </a:lnTo>
                  <a:lnTo>
                    <a:pt x="273019" y="228997"/>
                  </a:lnTo>
                  <a:lnTo>
                    <a:pt x="276776" y="215821"/>
                  </a:lnTo>
                  <a:lnTo>
                    <a:pt x="279637" y="202365"/>
                  </a:lnTo>
                  <a:lnTo>
                    <a:pt x="281561" y="188719"/>
                  </a:lnTo>
                  <a:lnTo>
                    <a:pt x="282403" y="174944"/>
                  </a:lnTo>
                  <a:lnTo>
                    <a:pt x="282194" y="161082"/>
                  </a:lnTo>
                  <a:lnTo>
                    <a:pt x="281256" y="147162"/>
                  </a:lnTo>
                  <a:lnTo>
                    <a:pt x="280096" y="133202"/>
                  </a:lnTo>
                  <a:lnTo>
                    <a:pt x="279021" y="119217"/>
                  </a:lnTo>
                  <a:lnTo>
                    <a:pt x="277978" y="105214"/>
                  </a:lnTo>
                  <a:lnTo>
                    <a:pt x="276673" y="91200"/>
                  </a:lnTo>
                  <a:lnTo>
                    <a:pt x="274943" y="77187"/>
                  </a:lnTo>
                  <a:lnTo>
                    <a:pt x="272741" y="63398"/>
                  </a:lnTo>
                  <a:lnTo>
                    <a:pt x="269741" y="48704"/>
                  </a:lnTo>
                  <a:lnTo>
                    <a:pt x="264559" y="29576"/>
                  </a:lnTo>
                  <a:lnTo>
                    <a:pt x="2548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101006" y="1495046"/>
              <a:ext cx="102306" cy="134924"/>
            </a:xfrm>
            <a:custGeom>
              <a:avLst/>
              <a:gdLst/>
              <a:ahLst/>
              <a:cxnLst/>
              <a:rect l="0" t="0" r="0" b="0"/>
              <a:pathLst>
                <a:path w="102306" h="134924">
                  <a:moveTo>
                    <a:pt x="57957" y="21057"/>
                  </a:moveTo>
                  <a:lnTo>
                    <a:pt x="49223" y="18324"/>
                  </a:lnTo>
                  <a:lnTo>
                    <a:pt x="41516" y="17463"/>
                  </a:lnTo>
                  <a:lnTo>
                    <a:pt x="34119" y="18457"/>
                  </a:lnTo>
                  <a:lnTo>
                    <a:pt x="27030" y="21169"/>
                  </a:lnTo>
                  <a:lnTo>
                    <a:pt x="20500" y="25602"/>
                  </a:lnTo>
                  <a:lnTo>
                    <a:pt x="14633" y="31595"/>
                  </a:lnTo>
                  <a:lnTo>
                    <a:pt x="9540" y="39026"/>
                  </a:lnTo>
                  <a:lnTo>
                    <a:pt x="5419" y="47901"/>
                  </a:lnTo>
                  <a:lnTo>
                    <a:pt x="2286" y="58079"/>
                  </a:lnTo>
                  <a:lnTo>
                    <a:pt x="335" y="68994"/>
                  </a:lnTo>
                  <a:lnTo>
                    <a:pt x="0" y="79779"/>
                  </a:lnTo>
                  <a:lnTo>
                    <a:pt x="1368" y="89954"/>
                  </a:lnTo>
                  <a:lnTo>
                    <a:pt x="4235" y="99411"/>
                  </a:lnTo>
                  <a:lnTo>
                    <a:pt x="8294" y="108223"/>
                  </a:lnTo>
                  <a:lnTo>
                    <a:pt x="13248" y="116508"/>
                  </a:lnTo>
                  <a:lnTo>
                    <a:pt x="19013" y="123902"/>
                  </a:lnTo>
                  <a:lnTo>
                    <a:pt x="25705" y="129592"/>
                  </a:lnTo>
                  <a:lnTo>
                    <a:pt x="33312" y="133268"/>
                  </a:lnTo>
                  <a:lnTo>
                    <a:pt x="41537" y="134923"/>
                  </a:lnTo>
                  <a:lnTo>
                    <a:pt x="49904" y="134597"/>
                  </a:lnTo>
                  <a:lnTo>
                    <a:pt x="58119" y="132515"/>
                  </a:lnTo>
                  <a:lnTo>
                    <a:pt x="65923" y="128695"/>
                  </a:lnTo>
                  <a:lnTo>
                    <a:pt x="73011" y="122866"/>
                  </a:lnTo>
                  <a:lnTo>
                    <a:pt x="79294" y="115064"/>
                  </a:lnTo>
                  <a:lnTo>
                    <a:pt x="84853" y="105742"/>
                  </a:lnTo>
                  <a:lnTo>
                    <a:pt x="89828" y="95577"/>
                  </a:lnTo>
                  <a:lnTo>
                    <a:pt x="94355" y="85040"/>
                  </a:lnTo>
                  <a:lnTo>
                    <a:pt x="98228" y="74373"/>
                  </a:lnTo>
                  <a:lnTo>
                    <a:pt x="100925" y="63686"/>
                  </a:lnTo>
                  <a:lnTo>
                    <a:pt x="102257" y="53027"/>
                  </a:lnTo>
                  <a:lnTo>
                    <a:pt x="102305" y="42669"/>
                  </a:lnTo>
                  <a:lnTo>
                    <a:pt x="101148" y="32000"/>
                  </a:lnTo>
                  <a:lnTo>
                    <a:pt x="97568" y="18965"/>
                  </a:lnTo>
                  <a:lnTo>
                    <a:pt x="895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243191" y="1442404"/>
              <a:ext cx="115815" cy="163012"/>
            </a:xfrm>
            <a:custGeom>
              <a:avLst/>
              <a:gdLst/>
              <a:ahLst/>
              <a:cxnLst/>
              <a:rect l="0" t="0" r="0" b="0"/>
              <a:pathLst>
                <a:path w="115815" h="163012">
                  <a:moveTo>
                    <a:pt x="0" y="94756"/>
                  </a:moveTo>
                  <a:lnTo>
                    <a:pt x="5868" y="100624"/>
                  </a:lnTo>
                  <a:lnTo>
                    <a:pt x="11432" y="106188"/>
                  </a:lnTo>
                  <a:lnTo>
                    <a:pt x="17232" y="111992"/>
                  </a:lnTo>
                  <a:lnTo>
                    <a:pt x="23312" y="118245"/>
                  </a:lnTo>
                  <a:lnTo>
                    <a:pt x="29642" y="125224"/>
                  </a:lnTo>
                  <a:lnTo>
                    <a:pt x="36170" y="133000"/>
                  </a:lnTo>
                  <a:lnTo>
                    <a:pt x="42846" y="141329"/>
                  </a:lnTo>
                  <a:lnTo>
                    <a:pt x="49628" y="149760"/>
                  </a:lnTo>
                  <a:lnTo>
                    <a:pt x="56441" y="157941"/>
                  </a:lnTo>
                  <a:lnTo>
                    <a:pt x="61695" y="163011"/>
                  </a:lnTo>
                  <a:lnTo>
                    <a:pt x="63600" y="162204"/>
                  </a:lnTo>
                  <a:lnTo>
                    <a:pt x="63080" y="157603"/>
                  </a:lnTo>
                  <a:lnTo>
                    <a:pt x="61180" y="150826"/>
                  </a:lnTo>
                  <a:lnTo>
                    <a:pt x="58541" y="142723"/>
                  </a:lnTo>
                  <a:lnTo>
                    <a:pt x="55508" y="133780"/>
                  </a:lnTo>
                  <a:lnTo>
                    <a:pt x="52264" y="124295"/>
                  </a:lnTo>
                  <a:lnTo>
                    <a:pt x="48906" y="114455"/>
                  </a:lnTo>
                  <a:lnTo>
                    <a:pt x="45493" y="104382"/>
                  </a:lnTo>
                  <a:lnTo>
                    <a:pt x="42382" y="94156"/>
                  </a:lnTo>
                  <a:lnTo>
                    <a:pt x="40202" y="83828"/>
                  </a:lnTo>
                  <a:lnTo>
                    <a:pt x="39227" y="73438"/>
                  </a:lnTo>
                  <a:lnTo>
                    <a:pt x="39727" y="63171"/>
                  </a:lnTo>
                  <a:lnTo>
                    <a:pt x="42115" y="53350"/>
                  </a:lnTo>
                  <a:lnTo>
                    <a:pt x="46429" y="44119"/>
                  </a:lnTo>
                  <a:lnTo>
                    <a:pt x="52411" y="35615"/>
                  </a:lnTo>
                  <a:lnTo>
                    <a:pt x="59705" y="28048"/>
                  </a:lnTo>
                  <a:lnTo>
                    <a:pt x="67968" y="21445"/>
                  </a:lnTo>
                  <a:lnTo>
                    <a:pt x="76660" y="15824"/>
                  </a:lnTo>
                  <a:lnTo>
                    <a:pt x="86005" y="10737"/>
                  </a:lnTo>
                  <a:lnTo>
                    <a:pt x="97935" y="573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464290" y="1305533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74" y="72340"/>
                  </a:lnTo>
                  <a:lnTo>
                    <a:pt x="3727" y="85692"/>
                  </a:lnTo>
                  <a:lnTo>
                    <a:pt x="5375" y="99257"/>
                  </a:lnTo>
                  <a:lnTo>
                    <a:pt x="6782" y="112977"/>
                  </a:lnTo>
                  <a:lnTo>
                    <a:pt x="8048" y="126968"/>
                  </a:lnTo>
                  <a:lnTo>
                    <a:pt x="9504" y="141507"/>
                  </a:lnTo>
                  <a:lnTo>
                    <a:pt x="11331" y="156694"/>
                  </a:lnTo>
                  <a:lnTo>
                    <a:pt x="13388" y="172318"/>
                  </a:lnTo>
                  <a:lnTo>
                    <a:pt x="15316" y="187960"/>
                  </a:lnTo>
                  <a:lnTo>
                    <a:pt x="16914" y="203366"/>
                  </a:lnTo>
                  <a:lnTo>
                    <a:pt x="18311" y="218304"/>
                  </a:lnTo>
                  <a:lnTo>
                    <a:pt x="19854" y="232488"/>
                  </a:lnTo>
                  <a:lnTo>
                    <a:pt x="21740" y="245833"/>
                  </a:lnTo>
                  <a:lnTo>
                    <a:pt x="23847" y="258169"/>
                  </a:lnTo>
                  <a:lnTo>
                    <a:pt x="26028" y="270462"/>
                  </a:lnTo>
                  <a:lnTo>
                    <a:pt x="28480" y="284912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390590" y="1389761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63171"/>
                  </a:moveTo>
                  <a:lnTo>
                    <a:pt x="138531" y="57304"/>
                  </a:lnTo>
                  <a:lnTo>
                    <a:pt x="129545" y="51739"/>
                  </a:lnTo>
                  <a:lnTo>
                    <a:pt x="119549" y="45949"/>
                  </a:lnTo>
                  <a:lnTo>
                    <a:pt x="108568" y="40214"/>
                  </a:lnTo>
                  <a:lnTo>
                    <a:pt x="96757" y="35181"/>
                  </a:lnTo>
                  <a:lnTo>
                    <a:pt x="84303" y="31150"/>
                  </a:lnTo>
                  <a:lnTo>
                    <a:pt x="71538" y="27780"/>
                  </a:lnTo>
                  <a:lnTo>
                    <a:pt x="58905" y="24293"/>
                  </a:lnTo>
                  <a:lnTo>
                    <a:pt x="46650" y="20250"/>
                  </a:lnTo>
                  <a:lnTo>
                    <a:pt x="35267" y="15853"/>
                  </a:lnTo>
                  <a:lnTo>
                    <a:pt x="24469" y="11345"/>
                  </a:lnTo>
                  <a:lnTo>
                    <a:pt x="13310" y="63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602214" y="1263419"/>
              <a:ext cx="177932" cy="389556"/>
            </a:xfrm>
            <a:custGeom>
              <a:avLst/>
              <a:gdLst/>
              <a:ahLst/>
              <a:cxnLst/>
              <a:rect l="0" t="0" r="0" b="0"/>
              <a:pathLst>
                <a:path w="177932" h="389556">
                  <a:moveTo>
                    <a:pt x="9475" y="0"/>
                  </a:moveTo>
                  <a:lnTo>
                    <a:pt x="6608" y="8869"/>
                  </a:lnTo>
                  <a:lnTo>
                    <a:pt x="4465" y="17856"/>
                  </a:lnTo>
                  <a:lnTo>
                    <a:pt x="2862" y="27851"/>
                  </a:lnTo>
                  <a:lnTo>
                    <a:pt x="1682" y="38832"/>
                  </a:lnTo>
                  <a:lnTo>
                    <a:pt x="833" y="50643"/>
                  </a:lnTo>
                  <a:lnTo>
                    <a:pt x="241" y="63097"/>
                  </a:lnTo>
                  <a:lnTo>
                    <a:pt x="0" y="75862"/>
                  </a:lnTo>
                  <a:lnTo>
                    <a:pt x="363" y="88494"/>
                  </a:lnTo>
                  <a:lnTo>
                    <a:pt x="1418" y="100767"/>
                  </a:lnTo>
                  <a:lnTo>
                    <a:pt x="2940" y="112803"/>
                  </a:lnTo>
                  <a:lnTo>
                    <a:pt x="4500" y="124957"/>
                  </a:lnTo>
                  <a:lnTo>
                    <a:pt x="5844" y="137438"/>
                  </a:lnTo>
                  <a:lnTo>
                    <a:pt x="6897" y="150449"/>
                  </a:lnTo>
                  <a:lnTo>
                    <a:pt x="7678" y="164256"/>
                  </a:lnTo>
                  <a:lnTo>
                    <a:pt x="8239" y="178917"/>
                  </a:lnTo>
                  <a:lnTo>
                    <a:pt x="8632" y="194171"/>
                  </a:lnTo>
                  <a:lnTo>
                    <a:pt x="8903" y="209556"/>
                  </a:lnTo>
                  <a:lnTo>
                    <a:pt x="9094" y="224792"/>
                  </a:lnTo>
                  <a:lnTo>
                    <a:pt x="9393" y="239783"/>
                  </a:lnTo>
                  <a:lnTo>
                    <a:pt x="10127" y="254535"/>
                  </a:lnTo>
                  <a:lnTo>
                    <a:pt x="11432" y="269088"/>
                  </a:lnTo>
                  <a:lnTo>
                    <a:pt x="13124" y="283489"/>
                  </a:lnTo>
                  <a:lnTo>
                    <a:pt x="14798" y="297778"/>
                  </a:lnTo>
                  <a:lnTo>
                    <a:pt x="16213" y="311983"/>
                  </a:lnTo>
                  <a:lnTo>
                    <a:pt x="17145" y="325965"/>
                  </a:lnTo>
                  <a:lnTo>
                    <a:pt x="17312" y="339434"/>
                  </a:lnTo>
                  <a:lnTo>
                    <a:pt x="16631" y="352242"/>
                  </a:lnTo>
                  <a:lnTo>
                    <a:pt x="14793" y="363313"/>
                  </a:lnTo>
                  <a:lnTo>
                    <a:pt x="11720" y="369452"/>
                  </a:lnTo>
                  <a:lnTo>
                    <a:pt x="8726" y="369055"/>
                  </a:lnTo>
                  <a:lnTo>
                    <a:pt x="7082" y="364076"/>
                  </a:lnTo>
                  <a:lnTo>
                    <a:pt x="6713" y="356113"/>
                  </a:lnTo>
                  <a:lnTo>
                    <a:pt x="7004" y="346160"/>
                  </a:lnTo>
                  <a:lnTo>
                    <a:pt x="7509" y="334870"/>
                  </a:lnTo>
                  <a:lnTo>
                    <a:pt x="8177" y="322845"/>
                  </a:lnTo>
                  <a:lnTo>
                    <a:pt x="9236" y="310689"/>
                  </a:lnTo>
                  <a:lnTo>
                    <a:pt x="10809" y="298729"/>
                  </a:lnTo>
                  <a:lnTo>
                    <a:pt x="13037" y="287067"/>
                  </a:lnTo>
                  <a:lnTo>
                    <a:pt x="16146" y="275694"/>
                  </a:lnTo>
                  <a:lnTo>
                    <a:pt x="20178" y="264572"/>
                  </a:lnTo>
                  <a:lnTo>
                    <a:pt x="25346" y="254135"/>
                  </a:lnTo>
                  <a:lnTo>
                    <a:pt x="32097" y="245255"/>
                  </a:lnTo>
                  <a:lnTo>
                    <a:pt x="40521" y="238293"/>
                  </a:lnTo>
                  <a:lnTo>
                    <a:pt x="50093" y="233450"/>
                  </a:lnTo>
                  <a:lnTo>
                    <a:pt x="59893" y="231014"/>
                  </a:lnTo>
                  <a:lnTo>
                    <a:pt x="69369" y="230902"/>
                  </a:lnTo>
                  <a:lnTo>
                    <a:pt x="78339" y="232911"/>
                  </a:lnTo>
                  <a:lnTo>
                    <a:pt x="86815" y="236909"/>
                  </a:lnTo>
                  <a:lnTo>
                    <a:pt x="94880" y="242629"/>
                  </a:lnTo>
                  <a:lnTo>
                    <a:pt x="102464" y="249720"/>
                  </a:lnTo>
                  <a:lnTo>
                    <a:pt x="109346" y="257840"/>
                  </a:lnTo>
                  <a:lnTo>
                    <a:pt x="115467" y="266706"/>
                  </a:lnTo>
                  <a:lnTo>
                    <a:pt x="121071" y="276098"/>
                  </a:lnTo>
                  <a:lnTo>
                    <a:pt x="126603" y="285854"/>
                  </a:lnTo>
                  <a:lnTo>
                    <a:pt x="132323" y="295861"/>
                  </a:lnTo>
                  <a:lnTo>
                    <a:pt x="138149" y="306039"/>
                  </a:lnTo>
                  <a:lnTo>
                    <a:pt x="143761" y="316332"/>
                  </a:lnTo>
                  <a:lnTo>
                    <a:pt x="148982" y="326697"/>
                  </a:lnTo>
                  <a:lnTo>
                    <a:pt x="153836" y="337042"/>
                  </a:lnTo>
                  <a:lnTo>
                    <a:pt x="159054" y="348437"/>
                  </a:lnTo>
                  <a:lnTo>
                    <a:pt x="166208" y="364120"/>
                  </a:lnTo>
                  <a:lnTo>
                    <a:pt x="177931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099540" y="1179191"/>
              <a:ext cx="133331" cy="536955"/>
            </a:xfrm>
            <a:custGeom>
              <a:avLst/>
              <a:gdLst/>
              <a:ahLst/>
              <a:cxnLst/>
              <a:rect l="0" t="0" r="0" b="0"/>
              <a:pathLst>
                <a:path w="133331" h="536955">
                  <a:moveTo>
                    <a:pt x="122802" y="0"/>
                  </a:moveTo>
                  <a:lnTo>
                    <a:pt x="116934" y="5868"/>
                  </a:lnTo>
                  <a:lnTo>
                    <a:pt x="111369" y="11432"/>
                  </a:lnTo>
                  <a:lnTo>
                    <a:pt x="105570" y="17231"/>
                  </a:lnTo>
                  <a:lnTo>
                    <a:pt x="99489" y="23312"/>
                  </a:lnTo>
                  <a:lnTo>
                    <a:pt x="93159" y="29642"/>
                  </a:lnTo>
                  <a:lnTo>
                    <a:pt x="86632" y="36175"/>
                  </a:lnTo>
                  <a:lnTo>
                    <a:pt x="79956" y="43023"/>
                  </a:lnTo>
                  <a:lnTo>
                    <a:pt x="73174" y="50454"/>
                  </a:lnTo>
                  <a:lnTo>
                    <a:pt x="66320" y="58570"/>
                  </a:lnTo>
                  <a:lnTo>
                    <a:pt x="59584" y="67478"/>
                  </a:lnTo>
                  <a:lnTo>
                    <a:pt x="53287" y="77368"/>
                  </a:lnTo>
                  <a:lnTo>
                    <a:pt x="47571" y="88241"/>
                  </a:lnTo>
                  <a:lnTo>
                    <a:pt x="42411" y="99798"/>
                  </a:lnTo>
                  <a:lnTo>
                    <a:pt x="37711" y="111547"/>
                  </a:lnTo>
                  <a:lnTo>
                    <a:pt x="33363" y="123193"/>
                  </a:lnTo>
                  <a:lnTo>
                    <a:pt x="29272" y="134791"/>
                  </a:lnTo>
                  <a:lnTo>
                    <a:pt x="25364" y="146643"/>
                  </a:lnTo>
                  <a:lnTo>
                    <a:pt x="21584" y="158919"/>
                  </a:lnTo>
                  <a:lnTo>
                    <a:pt x="17891" y="171791"/>
                  </a:lnTo>
                  <a:lnTo>
                    <a:pt x="14258" y="185505"/>
                  </a:lnTo>
                  <a:lnTo>
                    <a:pt x="10671" y="200107"/>
                  </a:lnTo>
                  <a:lnTo>
                    <a:pt x="7278" y="215491"/>
                  </a:lnTo>
                  <a:lnTo>
                    <a:pt x="4380" y="231496"/>
                  </a:lnTo>
                  <a:lnTo>
                    <a:pt x="2103" y="247961"/>
                  </a:lnTo>
                  <a:lnTo>
                    <a:pt x="576" y="264593"/>
                  </a:lnTo>
                  <a:lnTo>
                    <a:pt x="0" y="280985"/>
                  </a:lnTo>
                  <a:lnTo>
                    <a:pt x="392" y="296935"/>
                  </a:lnTo>
                  <a:lnTo>
                    <a:pt x="1621" y="312424"/>
                  </a:lnTo>
                  <a:lnTo>
                    <a:pt x="3509" y="327519"/>
                  </a:lnTo>
                  <a:lnTo>
                    <a:pt x="5888" y="342310"/>
                  </a:lnTo>
                  <a:lnTo>
                    <a:pt x="8619" y="357041"/>
                  </a:lnTo>
                  <a:lnTo>
                    <a:pt x="11596" y="372086"/>
                  </a:lnTo>
                  <a:lnTo>
                    <a:pt x="14746" y="387612"/>
                  </a:lnTo>
                  <a:lnTo>
                    <a:pt x="18012" y="403295"/>
                  </a:lnTo>
                  <a:lnTo>
                    <a:pt x="21358" y="418444"/>
                  </a:lnTo>
                  <a:lnTo>
                    <a:pt x="24767" y="432702"/>
                  </a:lnTo>
                  <a:lnTo>
                    <a:pt x="28549" y="445885"/>
                  </a:lnTo>
                  <a:lnTo>
                    <a:pt x="33306" y="457820"/>
                  </a:lnTo>
                  <a:lnTo>
                    <a:pt x="39284" y="468549"/>
                  </a:lnTo>
                  <a:lnTo>
                    <a:pt x="46249" y="478263"/>
                  </a:lnTo>
                  <a:lnTo>
                    <a:pt x="53689" y="487190"/>
                  </a:lnTo>
                  <a:lnTo>
                    <a:pt x="61251" y="495531"/>
                  </a:lnTo>
                  <a:lnTo>
                    <a:pt x="68938" y="503289"/>
                  </a:lnTo>
                  <a:lnTo>
                    <a:pt x="77005" y="510280"/>
                  </a:lnTo>
                  <a:lnTo>
                    <a:pt x="85567" y="516462"/>
                  </a:lnTo>
                  <a:lnTo>
                    <a:pt x="94345" y="521783"/>
                  </a:lnTo>
                  <a:lnTo>
                    <a:pt x="103700" y="526628"/>
                  </a:lnTo>
                  <a:lnTo>
                    <a:pt x="115573" y="531423"/>
                  </a:lnTo>
                  <a:lnTo>
                    <a:pt x="133330" y="536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306569" y="1273948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4" y="74409"/>
                  </a:lnTo>
                  <a:lnTo>
                    <a:pt x="177" y="89241"/>
                  </a:lnTo>
                  <a:lnTo>
                    <a:pt x="826" y="103806"/>
                  </a:lnTo>
                  <a:lnTo>
                    <a:pt x="2074" y="117680"/>
                  </a:lnTo>
                  <a:lnTo>
                    <a:pt x="3727" y="131112"/>
                  </a:lnTo>
                  <a:lnTo>
                    <a:pt x="5375" y="144810"/>
                  </a:lnTo>
                  <a:lnTo>
                    <a:pt x="6778" y="159173"/>
                  </a:lnTo>
                  <a:lnTo>
                    <a:pt x="7871" y="174109"/>
                  </a:lnTo>
                  <a:lnTo>
                    <a:pt x="8680" y="189222"/>
                  </a:lnTo>
                  <a:lnTo>
                    <a:pt x="9262" y="204241"/>
                  </a:lnTo>
                  <a:lnTo>
                    <a:pt x="9840" y="218904"/>
                  </a:lnTo>
                  <a:lnTo>
                    <a:pt x="10768" y="232896"/>
                  </a:lnTo>
                  <a:lnTo>
                    <a:pt x="12207" y="246123"/>
                  </a:lnTo>
                  <a:lnTo>
                    <a:pt x="13990" y="258817"/>
                  </a:lnTo>
                  <a:lnTo>
                    <a:pt x="15726" y="271421"/>
                  </a:lnTo>
                  <a:lnTo>
                    <a:pt x="17193" y="284199"/>
                  </a:lnTo>
                  <a:lnTo>
                    <a:pt x="18498" y="297071"/>
                  </a:lnTo>
                  <a:lnTo>
                    <a:pt x="19980" y="309721"/>
                  </a:lnTo>
                  <a:lnTo>
                    <a:pt x="21825" y="321960"/>
                  </a:lnTo>
                  <a:lnTo>
                    <a:pt x="23904" y="333319"/>
                  </a:lnTo>
                  <a:lnTo>
                    <a:pt x="26064" y="344092"/>
                  </a:lnTo>
                  <a:lnTo>
                    <a:pt x="28498" y="355222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222342" y="1410818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74911" y="10529"/>
                  </a:lnTo>
                  <a:lnTo>
                    <a:pt x="161640" y="10529"/>
                  </a:lnTo>
                  <a:lnTo>
                    <a:pt x="148443" y="10524"/>
                  </a:lnTo>
                  <a:lnTo>
                    <a:pt x="135274" y="10351"/>
                  </a:lnTo>
                  <a:lnTo>
                    <a:pt x="122414" y="9703"/>
                  </a:lnTo>
                  <a:lnTo>
                    <a:pt x="110005" y="8454"/>
                  </a:lnTo>
                  <a:lnTo>
                    <a:pt x="97718" y="6802"/>
                  </a:lnTo>
                  <a:lnTo>
                    <a:pt x="84869" y="5154"/>
                  </a:lnTo>
                  <a:lnTo>
                    <a:pt x="71128" y="3751"/>
                  </a:lnTo>
                  <a:lnTo>
                    <a:pt x="57053" y="2655"/>
                  </a:lnTo>
                  <a:lnTo>
                    <a:pt x="42423" y="1727"/>
                  </a:lnTo>
                  <a:lnTo>
                    <a:pt x="24829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407306" y="1505575"/>
              <a:ext cx="100796" cy="102134"/>
            </a:xfrm>
            <a:custGeom>
              <a:avLst/>
              <a:gdLst/>
              <a:ahLst/>
              <a:cxnLst/>
              <a:rect l="0" t="0" r="0" b="0"/>
              <a:pathLst>
                <a:path w="100796" h="102134">
                  <a:moveTo>
                    <a:pt x="78248" y="0"/>
                  </a:moveTo>
                  <a:lnTo>
                    <a:pt x="66580" y="2933"/>
                  </a:lnTo>
                  <a:lnTo>
                    <a:pt x="56092" y="5716"/>
                  </a:lnTo>
                  <a:lnTo>
                    <a:pt x="45799" y="8624"/>
                  </a:lnTo>
                  <a:lnTo>
                    <a:pt x="35843" y="12010"/>
                  </a:lnTo>
                  <a:lnTo>
                    <a:pt x="26796" y="16472"/>
                  </a:lnTo>
                  <a:lnTo>
                    <a:pt x="18918" y="22247"/>
                  </a:lnTo>
                  <a:lnTo>
                    <a:pt x="12313" y="29409"/>
                  </a:lnTo>
                  <a:lnTo>
                    <a:pt x="7096" y="38042"/>
                  </a:lnTo>
                  <a:lnTo>
                    <a:pt x="3191" y="48027"/>
                  </a:lnTo>
                  <a:lnTo>
                    <a:pt x="704" y="58798"/>
                  </a:lnTo>
                  <a:lnTo>
                    <a:pt x="0" y="69479"/>
                  </a:lnTo>
                  <a:lnTo>
                    <a:pt x="1122" y="79568"/>
                  </a:lnTo>
                  <a:lnTo>
                    <a:pt x="3992" y="88456"/>
                  </a:lnTo>
                  <a:lnTo>
                    <a:pt x="8584" y="95289"/>
                  </a:lnTo>
                  <a:lnTo>
                    <a:pt x="14711" y="99799"/>
                  </a:lnTo>
                  <a:lnTo>
                    <a:pt x="22077" y="102047"/>
                  </a:lnTo>
                  <a:lnTo>
                    <a:pt x="30383" y="102133"/>
                  </a:lnTo>
                  <a:lnTo>
                    <a:pt x="39369" y="100345"/>
                  </a:lnTo>
                  <a:lnTo>
                    <a:pt x="48673" y="97064"/>
                  </a:lnTo>
                  <a:lnTo>
                    <a:pt x="57837" y="92663"/>
                  </a:lnTo>
                  <a:lnTo>
                    <a:pt x="66623" y="87446"/>
                  </a:lnTo>
                  <a:lnTo>
                    <a:pt x="74827" y="81490"/>
                  </a:lnTo>
                  <a:lnTo>
                    <a:pt x="82192" y="74662"/>
                  </a:lnTo>
                  <a:lnTo>
                    <a:pt x="88656" y="66956"/>
                  </a:lnTo>
                  <a:lnTo>
                    <a:pt x="93996" y="58493"/>
                  </a:lnTo>
                  <a:lnTo>
                    <a:pt x="97762" y="49433"/>
                  </a:lnTo>
                  <a:lnTo>
                    <a:pt x="99854" y="39944"/>
                  </a:lnTo>
                  <a:lnTo>
                    <a:pt x="100630" y="30604"/>
                  </a:lnTo>
                  <a:lnTo>
                    <a:pt x="100795" y="21489"/>
                  </a:lnTo>
                  <a:lnTo>
                    <a:pt x="100363" y="11800"/>
                  </a:lnTo>
                  <a:lnTo>
                    <a:pt x="993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550137" y="1461243"/>
              <a:ext cx="105945" cy="260443"/>
            </a:xfrm>
            <a:custGeom>
              <a:avLst/>
              <a:gdLst/>
              <a:ahLst/>
              <a:cxnLst/>
              <a:rect l="0" t="0" r="0" b="0"/>
              <a:pathLst>
                <a:path w="105945" h="260443">
                  <a:moveTo>
                    <a:pt x="9116" y="118031"/>
                  </a:moveTo>
                  <a:lnTo>
                    <a:pt x="9183" y="129699"/>
                  </a:lnTo>
                  <a:lnTo>
                    <a:pt x="9824" y="140188"/>
                  </a:lnTo>
                  <a:lnTo>
                    <a:pt x="11121" y="150490"/>
                  </a:lnTo>
                  <a:lnTo>
                    <a:pt x="12980" y="160791"/>
                  </a:lnTo>
                  <a:lnTo>
                    <a:pt x="15297" y="171135"/>
                  </a:lnTo>
                  <a:lnTo>
                    <a:pt x="17963" y="181524"/>
                  </a:lnTo>
                  <a:lnTo>
                    <a:pt x="20887" y="191952"/>
                  </a:lnTo>
                  <a:lnTo>
                    <a:pt x="23994" y="202411"/>
                  </a:lnTo>
                  <a:lnTo>
                    <a:pt x="27225" y="212895"/>
                  </a:lnTo>
                  <a:lnTo>
                    <a:pt x="30376" y="223563"/>
                  </a:lnTo>
                  <a:lnTo>
                    <a:pt x="33111" y="234717"/>
                  </a:lnTo>
                  <a:lnTo>
                    <a:pt x="35254" y="246414"/>
                  </a:lnTo>
                  <a:lnTo>
                    <a:pt x="35816" y="256176"/>
                  </a:lnTo>
                  <a:lnTo>
                    <a:pt x="34188" y="260442"/>
                  </a:lnTo>
                  <a:lnTo>
                    <a:pt x="31641" y="259508"/>
                  </a:lnTo>
                  <a:lnTo>
                    <a:pt x="28751" y="254648"/>
                  </a:lnTo>
                  <a:lnTo>
                    <a:pt x="25675" y="246580"/>
                  </a:lnTo>
                  <a:lnTo>
                    <a:pt x="22473" y="235916"/>
                  </a:lnTo>
                  <a:lnTo>
                    <a:pt x="19179" y="223415"/>
                  </a:lnTo>
                  <a:lnTo>
                    <a:pt x="15819" y="209910"/>
                  </a:lnTo>
                  <a:lnTo>
                    <a:pt x="12417" y="195950"/>
                  </a:lnTo>
                  <a:lnTo>
                    <a:pt x="9151" y="181820"/>
                  </a:lnTo>
                  <a:lnTo>
                    <a:pt x="6336" y="167647"/>
                  </a:lnTo>
                  <a:lnTo>
                    <a:pt x="4111" y="153479"/>
                  </a:lnTo>
                  <a:lnTo>
                    <a:pt x="2449" y="139166"/>
                  </a:lnTo>
                  <a:lnTo>
                    <a:pt x="1251" y="124404"/>
                  </a:lnTo>
                  <a:lnTo>
                    <a:pt x="411" y="109066"/>
                  </a:lnTo>
                  <a:lnTo>
                    <a:pt x="0" y="93509"/>
                  </a:lnTo>
                  <a:lnTo>
                    <a:pt x="248" y="78444"/>
                  </a:lnTo>
                  <a:lnTo>
                    <a:pt x="1232" y="64242"/>
                  </a:lnTo>
                  <a:lnTo>
                    <a:pt x="3046" y="51097"/>
                  </a:lnTo>
                  <a:lnTo>
                    <a:pt x="5867" y="39187"/>
                  </a:lnTo>
                  <a:lnTo>
                    <a:pt x="9702" y="28484"/>
                  </a:lnTo>
                  <a:lnTo>
                    <a:pt x="14735" y="19127"/>
                  </a:lnTo>
                  <a:lnTo>
                    <a:pt x="21395" y="11504"/>
                  </a:lnTo>
                  <a:lnTo>
                    <a:pt x="29759" y="5679"/>
                  </a:lnTo>
                  <a:lnTo>
                    <a:pt x="39289" y="1748"/>
                  </a:lnTo>
                  <a:lnTo>
                    <a:pt x="49063" y="0"/>
                  </a:lnTo>
                  <a:lnTo>
                    <a:pt x="58515" y="385"/>
                  </a:lnTo>
                  <a:lnTo>
                    <a:pt x="67299" y="2744"/>
                  </a:lnTo>
                  <a:lnTo>
                    <a:pt x="75119" y="6985"/>
                  </a:lnTo>
                  <a:lnTo>
                    <a:pt x="81929" y="12872"/>
                  </a:lnTo>
                  <a:lnTo>
                    <a:pt x="87858" y="20077"/>
                  </a:lnTo>
                  <a:lnTo>
                    <a:pt x="93089" y="28274"/>
                  </a:lnTo>
                  <a:lnTo>
                    <a:pt x="97792" y="37196"/>
                  </a:lnTo>
                  <a:lnTo>
                    <a:pt x="101784" y="46795"/>
                  </a:lnTo>
                  <a:lnTo>
                    <a:pt x="104562" y="57224"/>
                  </a:lnTo>
                  <a:lnTo>
                    <a:pt x="105944" y="68490"/>
                  </a:lnTo>
                  <a:lnTo>
                    <a:pt x="105888" y="80158"/>
                  </a:lnTo>
                  <a:lnTo>
                    <a:pt x="104332" y="91458"/>
                  </a:lnTo>
                  <a:lnTo>
                    <a:pt x="101383" y="101973"/>
                  </a:lnTo>
                  <a:lnTo>
                    <a:pt x="96963" y="111321"/>
                  </a:lnTo>
                  <a:lnTo>
                    <a:pt x="90722" y="118995"/>
                  </a:lnTo>
                  <a:lnTo>
                    <a:pt x="82645" y="124898"/>
                  </a:lnTo>
                  <a:lnTo>
                    <a:pt x="73211" y="129442"/>
                  </a:lnTo>
                  <a:lnTo>
                    <a:pt x="62084" y="133910"/>
                  </a:lnTo>
                  <a:lnTo>
                    <a:pt x="46055" y="139814"/>
                  </a:lnTo>
                  <a:lnTo>
                    <a:pt x="19645" y="1496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664538" y="1231834"/>
              <a:ext cx="124443" cy="452726"/>
            </a:xfrm>
            <a:custGeom>
              <a:avLst/>
              <a:gdLst/>
              <a:ahLst/>
              <a:cxnLst/>
              <a:rect l="0" t="0" r="0" b="0"/>
              <a:pathLst>
                <a:path w="124443" h="452726">
                  <a:moveTo>
                    <a:pt x="0" y="0"/>
                  </a:moveTo>
                  <a:lnTo>
                    <a:pt x="5868" y="8734"/>
                  </a:lnTo>
                  <a:lnTo>
                    <a:pt x="11432" y="16441"/>
                  </a:lnTo>
                  <a:lnTo>
                    <a:pt x="17231" y="23847"/>
                  </a:lnTo>
                  <a:lnTo>
                    <a:pt x="23312" y="31281"/>
                  </a:lnTo>
                  <a:lnTo>
                    <a:pt x="29643" y="39108"/>
                  </a:lnTo>
                  <a:lnTo>
                    <a:pt x="36170" y="47482"/>
                  </a:lnTo>
                  <a:lnTo>
                    <a:pt x="42846" y="56225"/>
                  </a:lnTo>
                  <a:lnTo>
                    <a:pt x="49628" y="64940"/>
                  </a:lnTo>
                  <a:lnTo>
                    <a:pt x="56482" y="73403"/>
                  </a:lnTo>
                  <a:lnTo>
                    <a:pt x="63219" y="81882"/>
                  </a:lnTo>
                  <a:lnTo>
                    <a:pt x="69516" y="91020"/>
                  </a:lnTo>
                  <a:lnTo>
                    <a:pt x="75236" y="101133"/>
                  </a:lnTo>
                  <a:lnTo>
                    <a:pt x="80569" y="112214"/>
                  </a:lnTo>
                  <a:lnTo>
                    <a:pt x="85918" y="124110"/>
                  </a:lnTo>
                  <a:lnTo>
                    <a:pt x="91514" y="136635"/>
                  </a:lnTo>
                  <a:lnTo>
                    <a:pt x="97257" y="149622"/>
                  </a:lnTo>
                  <a:lnTo>
                    <a:pt x="102814" y="162939"/>
                  </a:lnTo>
                  <a:lnTo>
                    <a:pt x="107992" y="176486"/>
                  </a:lnTo>
                  <a:lnTo>
                    <a:pt x="112604" y="190192"/>
                  </a:lnTo>
                  <a:lnTo>
                    <a:pt x="116397" y="204006"/>
                  </a:lnTo>
                  <a:lnTo>
                    <a:pt x="119314" y="217893"/>
                  </a:lnTo>
                  <a:lnTo>
                    <a:pt x="121459" y="231830"/>
                  </a:lnTo>
                  <a:lnTo>
                    <a:pt x="122988" y="245801"/>
                  </a:lnTo>
                  <a:lnTo>
                    <a:pt x="124049" y="259794"/>
                  </a:lnTo>
                  <a:lnTo>
                    <a:pt x="124442" y="273801"/>
                  </a:lnTo>
                  <a:lnTo>
                    <a:pt x="123648" y="287819"/>
                  </a:lnTo>
                  <a:lnTo>
                    <a:pt x="121484" y="301835"/>
                  </a:lnTo>
                  <a:lnTo>
                    <a:pt x="118064" y="315518"/>
                  </a:lnTo>
                  <a:lnTo>
                    <a:pt x="113626" y="328253"/>
                  </a:lnTo>
                  <a:lnTo>
                    <a:pt x="108419" y="339785"/>
                  </a:lnTo>
                  <a:lnTo>
                    <a:pt x="102652" y="350342"/>
                  </a:lnTo>
                  <a:lnTo>
                    <a:pt x="96489" y="360434"/>
                  </a:lnTo>
                  <a:lnTo>
                    <a:pt x="90052" y="370408"/>
                  </a:lnTo>
                  <a:lnTo>
                    <a:pt x="83426" y="380261"/>
                  </a:lnTo>
                  <a:lnTo>
                    <a:pt x="76672" y="389737"/>
                  </a:lnTo>
                  <a:lnTo>
                    <a:pt x="69831" y="398710"/>
                  </a:lnTo>
                  <a:lnTo>
                    <a:pt x="62931" y="407194"/>
                  </a:lnTo>
                  <a:lnTo>
                    <a:pt x="55992" y="415271"/>
                  </a:lnTo>
                  <a:lnTo>
                    <a:pt x="49035" y="423028"/>
                  </a:lnTo>
                  <a:lnTo>
                    <a:pt x="42373" y="430244"/>
                  </a:lnTo>
                  <a:lnTo>
                    <a:pt x="35952" y="437106"/>
                  </a:lnTo>
                  <a:lnTo>
                    <a:pt x="29206" y="444218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6487483" y="1158134"/>
            <a:ext cx="3504062" cy="1145920"/>
            <a:chOff x="6487483" y="1158134"/>
            <a:chExt cx="3504062" cy="1145920"/>
          </a:xfrm>
        </p:grpSpPr>
        <p:sp>
          <p:nvSpPr>
            <p:cNvPr id="161" name="Freeform 160"/>
            <p:cNvSpPr/>
            <p:nvPr/>
          </p:nvSpPr>
          <p:spPr>
            <a:xfrm>
              <a:off x="6487483" y="1410448"/>
              <a:ext cx="846907" cy="493266"/>
            </a:xfrm>
            <a:custGeom>
              <a:avLst/>
              <a:gdLst/>
              <a:ahLst/>
              <a:cxnLst/>
              <a:rect l="0" t="0" r="0" b="0"/>
              <a:pathLst>
                <a:path w="846907" h="493266">
                  <a:moveTo>
                    <a:pt x="19128" y="326754"/>
                  </a:moveTo>
                  <a:lnTo>
                    <a:pt x="13394" y="332755"/>
                  </a:lnTo>
                  <a:lnTo>
                    <a:pt x="9111" y="339600"/>
                  </a:lnTo>
                  <a:lnTo>
                    <a:pt x="5905" y="347992"/>
                  </a:lnTo>
                  <a:lnTo>
                    <a:pt x="3544" y="357793"/>
                  </a:lnTo>
                  <a:lnTo>
                    <a:pt x="1846" y="368755"/>
                  </a:lnTo>
                  <a:lnTo>
                    <a:pt x="656" y="380612"/>
                  </a:lnTo>
                  <a:lnTo>
                    <a:pt x="0" y="392962"/>
                  </a:lnTo>
                  <a:lnTo>
                    <a:pt x="80" y="405311"/>
                  </a:lnTo>
                  <a:lnTo>
                    <a:pt x="951" y="417381"/>
                  </a:lnTo>
                  <a:lnTo>
                    <a:pt x="2688" y="428940"/>
                  </a:lnTo>
                  <a:lnTo>
                    <a:pt x="5457" y="439709"/>
                  </a:lnTo>
                  <a:lnTo>
                    <a:pt x="9251" y="449615"/>
                  </a:lnTo>
                  <a:lnTo>
                    <a:pt x="14088" y="458591"/>
                  </a:lnTo>
                  <a:lnTo>
                    <a:pt x="20084" y="466481"/>
                  </a:lnTo>
                  <a:lnTo>
                    <a:pt x="27197" y="473306"/>
                  </a:lnTo>
                  <a:lnTo>
                    <a:pt x="35414" y="479060"/>
                  </a:lnTo>
                  <a:lnTo>
                    <a:pt x="44832" y="483635"/>
                  </a:lnTo>
                  <a:lnTo>
                    <a:pt x="55389" y="487085"/>
                  </a:lnTo>
                  <a:lnTo>
                    <a:pt x="66902" y="489590"/>
                  </a:lnTo>
                  <a:lnTo>
                    <a:pt x="79154" y="491363"/>
                  </a:lnTo>
                  <a:lnTo>
                    <a:pt x="91946" y="492591"/>
                  </a:lnTo>
                  <a:lnTo>
                    <a:pt x="104958" y="493265"/>
                  </a:lnTo>
                  <a:lnTo>
                    <a:pt x="117767" y="493194"/>
                  </a:lnTo>
                  <a:lnTo>
                    <a:pt x="130158" y="492331"/>
                  </a:lnTo>
                  <a:lnTo>
                    <a:pt x="142104" y="490769"/>
                  </a:lnTo>
                  <a:lnTo>
                    <a:pt x="153667" y="488650"/>
                  </a:lnTo>
                  <a:lnTo>
                    <a:pt x="164934" y="486108"/>
                  </a:lnTo>
                  <a:lnTo>
                    <a:pt x="176147" y="483097"/>
                  </a:lnTo>
                  <a:lnTo>
                    <a:pt x="187676" y="479397"/>
                  </a:lnTo>
                  <a:lnTo>
                    <a:pt x="199687" y="474945"/>
                  </a:lnTo>
                  <a:lnTo>
                    <a:pt x="211858" y="469820"/>
                  </a:lnTo>
                  <a:lnTo>
                    <a:pt x="223496" y="464156"/>
                  </a:lnTo>
                  <a:lnTo>
                    <a:pt x="234248" y="458085"/>
                  </a:lnTo>
                  <a:lnTo>
                    <a:pt x="244094" y="451721"/>
                  </a:lnTo>
                  <a:lnTo>
                    <a:pt x="253167" y="445149"/>
                  </a:lnTo>
                  <a:lnTo>
                    <a:pt x="261639" y="438434"/>
                  </a:lnTo>
                  <a:lnTo>
                    <a:pt x="269669" y="431620"/>
                  </a:lnTo>
                  <a:lnTo>
                    <a:pt x="277383" y="424740"/>
                  </a:lnTo>
                  <a:lnTo>
                    <a:pt x="284879" y="417809"/>
                  </a:lnTo>
                  <a:lnTo>
                    <a:pt x="292392" y="410679"/>
                  </a:lnTo>
                  <a:lnTo>
                    <a:pt x="300274" y="403053"/>
                  </a:lnTo>
                  <a:lnTo>
                    <a:pt x="308688" y="394814"/>
                  </a:lnTo>
                  <a:lnTo>
                    <a:pt x="317457" y="386160"/>
                  </a:lnTo>
                  <a:lnTo>
                    <a:pt x="326189" y="377506"/>
                  </a:lnTo>
                  <a:lnTo>
                    <a:pt x="334655" y="369083"/>
                  </a:lnTo>
                  <a:lnTo>
                    <a:pt x="342796" y="360631"/>
                  </a:lnTo>
                  <a:lnTo>
                    <a:pt x="350642" y="351511"/>
                  </a:lnTo>
                  <a:lnTo>
                    <a:pt x="358251" y="341419"/>
                  </a:lnTo>
                  <a:lnTo>
                    <a:pt x="365683" y="330692"/>
                  </a:lnTo>
                  <a:lnTo>
                    <a:pt x="372989" y="320098"/>
                  </a:lnTo>
                  <a:lnTo>
                    <a:pt x="380204" y="310078"/>
                  </a:lnTo>
                  <a:lnTo>
                    <a:pt x="387354" y="300571"/>
                  </a:lnTo>
                  <a:lnTo>
                    <a:pt x="394463" y="291201"/>
                  </a:lnTo>
                  <a:lnTo>
                    <a:pt x="401542" y="281718"/>
                  </a:lnTo>
                  <a:lnTo>
                    <a:pt x="408601" y="272197"/>
                  </a:lnTo>
                  <a:lnTo>
                    <a:pt x="415647" y="262944"/>
                  </a:lnTo>
                  <a:lnTo>
                    <a:pt x="422689" y="254123"/>
                  </a:lnTo>
                  <a:lnTo>
                    <a:pt x="429893" y="245740"/>
                  </a:lnTo>
                  <a:lnTo>
                    <a:pt x="437568" y="237729"/>
                  </a:lnTo>
                  <a:lnTo>
                    <a:pt x="445841" y="230005"/>
                  </a:lnTo>
                  <a:lnTo>
                    <a:pt x="454516" y="222325"/>
                  </a:lnTo>
                  <a:lnTo>
                    <a:pt x="463186" y="214323"/>
                  </a:lnTo>
                  <a:lnTo>
                    <a:pt x="471619" y="205827"/>
                  </a:lnTo>
                  <a:lnTo>
                    <a:pt x="480077" y="197001"/>
                  </a:lnTo>
                  <a:lnTo>
                    <a:pt x="489202" y="188229"/>
                  </a:lnTo>
                  <a:lnTo>
                    <a:pt x="499296" y="179737"/>
                  </a:lnTo>
                  <a:lnTo>
                    <a:pt x="510027" y="171579"/>
                  </a:lnTo>
                  <a:lnTo>
                    <a:pt x="520622" y="163720"/>
                  </a:lnTo>
                  <a:lnTo>
                    <a:pt x="530642" y="156097"/>
                  </a:lnTo>
                  <a:lnTo>
                    <a:pt x="540149" y="148487"/>
                  </a:lnTo>
                  <a:lnTo>
                    <a:pt x="549520" y="140530"/>
                  </a:lnTo>
                  <a:lnTo>
                    <a:pt x="559007" y="132070"/>
                  </a:lnTo>
                  <a:lnTo>
                    <a:pt x="568701" y="123437"/>
                  </a:lnTo>
                  <a:lnTo>
                    <a:pt x="578602" y="115328"/>
                  </a:lnTo>
                  <a:lnTo>
                    <a:pt x="588682" y="108098"/>
                  </a:lnTo>
                  <a:lnTo>
                    <a:pt x="599063" y="101771"/>
                  </a:lnTo>
                  <a:lnTo>
                    <a:pt x="610018" y="96213"/>
                  </a:lnTo>
                  <a:lnTo>
                    <a:pt x="621643" y="91254"/>
                  </a:lnTo>
                  <a:lnTo>
                    <a:pt x="633721" y="86736"/>
                  </a:lnTo>
                  <a:lnTo>
                    <a:pt x="645828" y="82534"/>
                  </a:lnTo>
                  <a:lnTo>
                    <a:pt x="657716" y="78548"/>
                  </a:lnTo>
                  <a:lnTo>
                    <a:pt x="669478" y="74546"/>
                  </a:lnTo>
                  <a:lnTo>
                    <a:pt x="681442" y="70173"/>
                  </a:lnTo>
                  <a:lnTo>
                    <a:pt x="693783" y="65270"/>
                  </a:lnTo>
                  <a:lnTo>
                    <a:pt x="706360" y="60010"/>
                  </a:lnTo>
                  <a:lnTo>
                    <a:pt x="718810" y="54787"/>
                  </a:lnTo>
                  <a:lnTo>
                    <a:pt x="730932" y="49836"/>
                  </a:lnTo>
                  <a:lnTo>
                    <a:pt x="742853" y="45378"/>
                  </a:lnTo>
                  <a:lnTo>
                    <a:pt x="754924" y="41689"/>
                  </a:lnTo>
                  <a:lnTo>
                    <a:pt x="767341" y="38842"/>
                  </a:lnTo>
                  <a:lnTo>
                    <a:pt x="780140" y="36744"/>
                  </a:lnTo>
                  <a:lnTo>
                    <a:pt x="793271" y="35246"/>
                  </a:lnTo>
                  <a:lnTo>
                    <a:pt x="806633" y="34184"/>
                  </a:lnTo>
                  <a:lnTo>
                    <a:pt x="819019" y="32972"/>
                  </a:lnTo>
                  <a:lnTo>
                    <a:pt x="827138" y="30523"/>
                  </a:lnTo>
                  <a:lnTo>
                    <a:pt x="829437" y="26649"/>
                  </a:lnTo>
                  <a:lnTo>
                    <a:pt x="827920" y="22003"/>
                  </a:lnTo>
                  <a:lnTo>
                    <a:pt x="824042" y="16815"/>
                  </a:lnTo>
                  <a:lnTo>
                    <a:pt x="818409" y="11169"/>
                  </a:lnTo>
                  <a:lnTo>
                    <a:pt x="811454" y="5197"/>
                  </a:lnTo>
                  <a:lnTo>
                    <a:pt x="805129" y="758"/>
                  </a:lnTo>
                  <a:lnTo>
                    <a:pt x="802124" y="0"/>
                  </a:lnTo>
                  <a:lnTo>
                    <a:pt x="802558" y="2093"/>
                  </a:lnTo>
                  <a:lnTo>
                    <a:pt x="805605" y="5834"/>
                  </a:lnTo>
                  <a:lnTo>
                    <a:pt x="810680" y="10228"/>
                  </a:lnTo>
                  <a:lnTo>
                    <a:pt x="817311" y="14734"/>
                  </a:lnTo>
                  <a:lnTo>
                    <a:pt x="824771" y="19451"/>
                  </a:lnTo>
                  <a:lnTo>
                    <a:pt x="832123" y="24934"/>
                  </a:lnTo>
                  <a:lnTo>
                    <a:pt x="838841" y="31447"/>
                  </a:lnTo>
                  <a:lnTo>
                    <a:pt x="844154" y="38795"/>
                  </a:lnTo>
                  <a:lnTo>
                    <a:pt x="846906" y="46501"/>
                  </a:lnTo>
                  <a:lnTo>
                    <a:pt x="846717" y="54244"/>
                  </a:lnTo>
                  <a:lnTo>
                    <a:pt x="844013" y="61883"/>
                  </a:lnTo>
                  <a:lnTo>
                    <a:pt x="839616" y="69386"/>
                  </a:lnTo>
                  <a:lnTo>
                    <a:pt x="834186" y="76763"/>
                  </a:lnTo>
                  <a:lnTo>
                    <a:pt x="828140" y="84037"/>
                  </a:lnTo>
                  <a:lnTo>
                    <a:pt x="821725" y="91235"/>
                  </a:lnTo>
                  <a:lnTo>
                    <a:pt x="815096" y="98368"/>
                  </a:lnTo>
                  <a:lnTo>
                    <a:pt x="808642" y="105150"/>
                  </a:lnTo>
                  <a:lnTo>
                    <a:pt x="802375" y="111667"/>
                  </a:lnTo>
                  <a:lnTo>
                    <a:pt x="795749" y="118490"/>
                  </a:lnTo>
                  <a:lnTo>
                    <a:pt x="787709" y="1267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586433" y="1295005"/>
              <a:ext cx="36200" cy="294799"/>
            </a:xfrm>
            <a:custGeom>
              <a:avLst/>
              <a:gdLst/>
              <a:ahLst/>
              <a:cxnLst/>
              <a:rect l="0" t="0" r="0" b="0"/>
              <a:pathLst>
                <a:path w="36200" h="294799">
                  <a:moveTo>
                    <a:pt x="4613" y="0"/>
                  </a:moveTo>
                  <a:lnTo>
                    <a:pt x="1813" y="8935"/>
                  </a:lnTo>
                  <a:lnTo>
                    <a:pt x="313" y="18562"/>
                  </a:lnTo>
                  <a:lnTo>
                    <a:pt x="0" y="29850"/>
                  </a:lnTo>
                  <a:lnTo>
                    <a:pt x="507" y="42517"/>
                  </a:lnTo>
                  <a:lnTo>
                    <a:pt x="1327" y="55997"/>
                  </a:lnTo>
                  <a:lnTo>
                    <a:pt x="2147" y="69873"/>
                  </a:lnTo>
                  <a:lnTo>
                    <a:pt x="3004" y="84082"/>
                  </a:lnTo>
                  <a:lnTo>
                    <a:pt x="4178" y="98821"/>
                  </a:lnTo>
                  <a:lnTo>
                    <a:pt x="5818" y="114167"/>
                  </a:lnTo>
                  <a:lnTo>
                    <a:pt x="7918" y="129740"/>
                  </a:lnTo>
                  <a:lnTo>
                    <a:pt x="10406" y="144822"/>
                  </a:lnTo>
                  <a:lnTo>
                    <a:pt x="13194" y="159047"/>
                  </a:lnTo>
                  <a:lnTo>
                    <a:pt x="16202" y="172548"/>
                  </a:lnTo>
                  <a:lnTo>
                    <a:pt x="19368" y="185762"/>
                  </a:lnTo>
                  <a:lnTo>
                    <a:pt x="22638" y="198987"/>
                  </a:lnTo>
                  <a:lnTo>
                    <a:pt x="25817" y="212345"/>
                  </a:lnTo>
                  <a:lnTo>
                    <a:pt x="28571" y="225859"/>
                  </a:lnTo>
                  <a:lnTo>
                    <a:pt x="30754" y="239496"/>
                  </a:lnTo>
                  <a:lnTo>
                    <a:pt x="32394" y="252618"/>
                  </a:lnTo>
                  <a:lnTo>
                    <a:pt x="33755" y="265297"/>
                  </a:lnTo>
                  <a:lnTo>
                    <a:pt x="34956" y="278647"/>
                  </a:lnTo>
                  <a:lnTo>
                    <a:pt x="3619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422591" y="1284476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315855" y="0"/>
                  </a:moveTo>
                  <a:lnTo>
                    <a:pt x="301253" y="2867"/>
                  </a:lnTo>
                  <a:lnTo>
                    <a:pt x="287983" y="5009"/>
                  </a:lnTo>
                  <a:lnTo>
                    <a:pt x="274777" y="6612"/>
                  </a:lnTo>
                  <a:lnTo>
                    <a:pt x="261261" y="7792"/>
                  </a:lnTo>
                  <a:lnTo>
                    <a:pt x="247105" y="8641"/>
                  </a:lnTo>
                  <a:lnTo>
                    <a:pt x="232199" y="9239"/>
                  </a:lnTo>
                  <a:lnTo>
                    <a:pt x="216606" y="9653"/>
                  </a:lnTo>
                  <a:lnTo>
                    <a:pt x="200459" y="9937"/>
                  </a:lnTo>
                  <a:lnTo>
                    <a:pt x="183899" y="10131"/>
                  </a:lnTo>
                  <a:lnTo>
                    <a:pt x="167204" y="10262"/>
                  </a:lnTo>
                  <a:lnTo>
                    <a:pt x="150769" y="10350"/>
                  </a:lnTo>
                  <a:lnTo>
                    <a:pt x="134787" y="10409"/>
                  </a:lnTo>
                  <a:lnTo>
                    <a:pt x="119106" y="10449"/>
                  </a:lnTo>
                  <a:lnTo>
                    <a:pt x="103349" y="10475"/>
                  </a:lnTo>
                  <a:lnTo>
                    <a:pt x="87314" y="10493"/>
                  </a:lnTo>
                  <a:lnTo>
                    <a:pt x="71326" y="10505"/>
                  </a:lnTo>
                  <a:lnTo>
                    <a:pt x="54378" y="10514"/>
                  </a:lnTo>
                  <a:lnTo>
                    <a:pt x="32739" y="1052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717388" y="1316062"/>
              <a:ext cx="336913" cy="255063"/>
            </a:xfrm>
            <a:custGeom>
              <a:avLst/>
              <a:gdLst/>
              <a:ahLst/>
              <a:cxnLst/>
              <a:rect l="0" t="0" r="0" b="0"/>
              <a:pathLst>
                <a:path w="336913" h="255063">
                  <a:moveTo>
                    <a:pt x="0" y="0"/>
                  </a:moveTo>
                  <a:lnTo>
                    <a:pt x="68" y="11802"/>
                  </a:lnTo>
                  <a:lnTo>
                    <a:pt x="708" y="23571"/>
                  </a:lnTo>
                  <a:lnTo>
                    <a:pt x="2004" y="36461"/>
                  </a:lnTo>
                  <a:lnTo>
                    <a:pt x="3864" y="50309"/>
                  </a:lnTo>
                  <a:lnTo>
                    <a:pt x="6181" y="64637"/>
                  </a:lnTo>
                  <a:lnTo>
                    <a:pt x="8848" y="79102"/>
                  </a:lnTo>
                  <a:lnTo>
                    <a:pt x="11771" y="93379"/>
                  </a:lnTo>
                  <a:lnTo>
                    <a:pt x="14878" y="107107"/>
                  </a:lnTo>
                  <a:lnTo>
                    <a:pt x="18114" y="120148"/>
                  </a:lnTo>
                  <a:lnTo>
                    <a:pt x="21438" y="132547"/>
                  </a:lnTo>
                  <a:lnTo>
                    <a:pt x="24822" y="144421"/>
                  </a:lnTo>
                  <a:lnTo>
                    <a:pt x="28243" y="155904"/>
                  </a:lnTo>
                  <a:lnTo>
                    <a:pt x="31522" y="167432"/>
                  </a:lnTo>
                  <a:lnTo>
                    <a:pt x="34346" y="179705"/>
                  </a:lnTo>
                  <a:lnTo>
                    <a:pt x="36572" y="193008"/>
                  </a:lnTo>
                  <a:lnTo>
                    <a:pt x="38052" y="205974"/>
                  </a:lnTo>
                  <a:lnTo>
                    <a:pt x="38102" y="214705"/>
                  </a:lnTo>
                  <a:lnTo>
                    <a:pt x="36751" y="216809"/>
                  </a:lnTo>
                  <a:lnTo>
                    <a:pt x="35289" y="213627"/>
                  </a:lnTo>
                  <a:lnTo>
                    <a:pt x="34317" y="206980"/>
                  </a:lnTo>
                  <a:lnTo>
                    <a:pt x="34148" y="198382"/>
                  </a:lnTo>
                  <a:lnTo>
                    <a:pt x="34845" y="188788"/>
                  </a:lnTo>
                  <a:lnTo>
                    <a:pt x="36633" y="179035"/>
                  </a:lnTo>
                  <a:lnTo>
                    <a:pt x="39967" y="169997"/>
                  </a:lnTo>
                  <a:lnTo>
                    <a:pt x="44955" y="162066"/>
                  </a:lnTo>
                  <a:lnTo>
                    <a:pt x="51407" y="155566"/>
                  </a:lnTo>
                  <a:lnTo>
                    <a:pt x="59026" y="150937"/>
                  </a:lnTo>
                  <a:lnTo>
                    <a:pt x="67515" y="148232"/>
                  </a:lnTo>
                  <a:lnTo>
                    <a:pt x="76467" y="147362"/>
                  </a:lnTo>
                  <a:lnTo>
                    <a:pt x="85387" y="148282"/>
                  </a:lnTo>
                  <a:lnTo>
                    <a:pt x="94008" y="150789"/>
                  </a:lnTo>
                  <a:lnTo>
                    <a:pt x="102099" y="154740"/>
                  </a:lnTo>
                  <a:lnTo>
                    <a:pt x="109387" y="160132"/>
                  </a:lnTo>
                  <a:lnTo>
                    <a:pt x="115807" y="166830"/>
                  </a:lnTo>
                  <a:lnTo>
                    <a:pt x="121459" y="174597"/>
                  </a:lnTo>
                  <a:lnTo>
                    <a:pt x="126497" y="183180"/>
                  </a:lnTo>
                  <a:lnTo>
                    <a:pt x="131075" y="192360"/>
                  </a:lnTo>
                  <a:lnTo>
                    <a:pt x="135323" y="201964"/>
                  </a:lnTo>
                  <a:lnTo>
                    <a:pt x="139337" y="211864"/>
                  </a:lnTo>
                  <a:lnTo>
                    <a:pt x="143201" y="221922"/>
                  </a:lnTo>
                  <a:lnTo>
                    <a:pt x="147445" y="230491"/>
                  </a:lnTo>
                  <a:lnTo>
                    <a:pt x="152219" y="234785"/>
                  </a:lnTo>
                  <a:lnTo>
                    <a:pt x="156874" y="234330"/>
                  </a:lnTo>
                  <a:lnTo>
                    <a:pt x="161607" y="230311"/>
                  </a:lnTo>
                  <a:lnTo>
                    <a:pt x="166685" y="223955"/>
                  </a:lnTo>
                  <a:lnTo>
                    <a:pt x="172356" y="216443"/>
                  </a:lnTo>
                  <a:lnTo>
                    <a:pt x="178895" y="208937"/>
                  </a:lnTo>
                  <a:lnTo>
                    <a:pt x="186363" y="202033"/>
                  </a:lnTo>
                  <a:lnTo>
                    <a:pt x="194813" y="195717"/>
                  </a:lnTo>
                  <a:lnTo>
                    <a:pt x="204385" y="189615"/>
                  </a:lnTo>
                  <a:lnTo>
                    <a:pt x="215040" y="183469"/>
                  </a:lnTo>
                  <a:lnTo>
                    <a:pt x="226448" y="177335"/>
                  </a:lnTo>
                  <a:lnTo>
                    <a:pt x="238096" y="171506"/>
                  </a:lnTo>
                  <a:lnTo>
                    <a:pt x="249669" y="166131"/>
                  </a:lnTo>
                  <a:lnTo>
                    <a:pt x="261048" y="161045"/>
                  </a:lnTo>
                  <a:lnTo>
                    <a:pt x="272222" y="155870"/>
                  </a:lnTo>
                  <a:lnTo>
                    <a:pt x="283201" y="150378"/>
                  </a:lnTo>
                  <a:lnTo>
                    <a:pt x="293370" y="144198"/>
                  </a:lnTo>
                  <a:lnTo>
                    <a:pt x="301535" y="136752"/>
                  </a:lnTo>
                  <a:lnTo>
                    <a:pt x="307200" y="127860"/>
                  </a:lnTo>
                  <a:lnTo>
                    <a:pt x="310189" y="118141"/>
                  </a:lnTo>
                  <a:lnTo>
                    <a:pt x="310308" y="108773"/>
                  </a:lnTo>
                  <a:lnTo>
                    <a:pt x="307750" y="100410"/>
                  </a:lnTo>
                  <a:lnTo>
                    <a:pt x="302815" y="93342"/>
                  </a:lnTo>
                  <a:lnTo>
                    <a:pt x="295706" y="87745"/>
                  </a:lnTo>
                  <a:lnTo>
                    <a:pt x="286757" y="83551"/>
                  </a:lnTo>
                  <a:lnTo>
                    <a:pt x="276686" y="80853"/>
                  </a:lnTo>
                  <a:lnTo>
                    <a:pt x="266475" y="80001"/>
                  </a:lnTo>
                  <a:lnTo>
                    <a:pt x="256690" y="81016"/>
                  </a:lnTo>
                  <a:lnTo>
                    <a:pt x="247496" y="83642"/>
                  </a:lnTo>
                  <a:lnTo>
                    <a:pt x="238860" y="87538"/>
                  </a:lnTo>
                  <a:lnTo>
                    <a:pt x="230681" y="92383"/>
                  </a:lnTo>
                  <a:lnTo>
                    <a:pt x="222847" y="98074"/>
                  </a:lnTo>
                  <a:lnTo>
                    <a:pt x="215265" y="104717"/>
                  </a:lnTo>
                  <a:lnTo>
                    <a:pt x="207870" y="112300"/>
                  </a:lnTo>
                  <a:lnTo>
                    <a:pt x="200935" y="120849"/>
                  </a:lnTo>
                  <a:lnTo>
                    <a:pt x="195035" y="130497"/>
                  </a:lnTo>
                  <a:lnTo>
                    <a:pt x="190408" y="141209"/>
                  </a:lnTo>
                  <a:lnTo>
                    <a:pt x="187132" y="152658"/>
                  </a:lnTo>
                  <a:lnTo>
                    <a:pt x="185300" y="164335"/>
                  </a:lnTo>
                  <a:lnTo>
                    <a:pt x="184816" y="175923"/>
                  </a:lnTo>
                  <a:lnTo>
                    <a:pt x="185608" y="187143"/>
                  </a:lnTo>
                  <a:lnTo>
                    <a:pt x="187727" y="197677"/>
                  </a:lnTo>
                  <a:lnTo>
                    <a:pt x="191080" y="207423"/>
                  </a:lnTo>
                  <a:lnTo>
                    <a:pt x="195617" y="216289"/>
                  </a:lnTo>
                  <a:lnTo>
                    <a:pt x="201410" y="224106"/>
                  </a:lnTo>
                  <a:lnTo>
                    <a:pt x="208381" y="230885"/>
                  </a:lnTo>
                  <a:lnTo>
                    <a:pt x="216333" y="236779"/>
                  </a:lnTo>
                  <a:lnTo>
                    <a:pt x="225042" y="241980"/>
                  </a:lnTo>
                  <a:lnTo>
                    <a:pt x="234306" y="246659"/>
                  </a:lnTo>
                  <a:lnTo>
                    <a:pt x="243966" y="250634"/>
                  </a:lnTo>
                  <a:lnTo>
                    <a:pt x="253903" y="253400"/>
                  </a:lnTo>
                  <a:lnTo>
                    <a:pt x="264031" y="254782"/>
                  </a:lnTo>
                  <a:lnTo>
                    <a:pt x="274413" y="255062"/>
                  </a:lnTo>
                  <a:lnTo>
                    <a:pt x="286581" y="254831"/>
                  </a:lnTo>
                  <a:lnTo>
                    <a:pt x="304957" y="254068"/>
                  </a:lnTo>
                  <a:lnTo>
                    <a:pt x="33691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270791" y="1263419"/>
              <a:ext cx="164664" cy="306790"/>
            </a:xfrm>
            <a:custGeom>
              <a:avLst/>
              <a:gdLst/>
              <a:ahLst/>
              <a:cxnLst/>
              <a:rect l="0" t="0" r="0" b="0"/>
              <a:pathLst>
                <a:path w="164664" h="306790">
                  <a:moveTo>
                    <a:pt x="4608" y="0"/>
                  </a:moveTo>
                  <a:lnTo>
                    <a:pt x="1808" y="8869"/>
                  </a:lnTo>
                  <a:lnTo>
                    <a:pt x="306" y="17856"/>
                  </a:lnTo>
                  <a:lnTo>
                    <a:pt x="0" y="27855"/>
                  </a:lnTo>
                  <a:lnTo>
                    <a:pt x="680" y="39009"/>
                  </a:lnTo>
                  <a:lnTo>
                    <a:pt x="2148" y="51469"/>
                  </a:lnTo>
                  <a:lnTo>
                    <a:pt x="4211" y="65176"/>
                  </a:lnTo>
                  <a:lnTo>
                    <a:pt x="6547" y="79766"/>
                  </a:lnTo>
                  <a:lnTo>
                    <a:pt x="8723" y="94695"/>
                  </a:lnTo>
                  <a:lnTo>
                    <a:pt x="10515" y="109620"/>
                  </a:lnTo>
                  <a:lnTo>
                    <a:pt x="12056" y="124401"/>
                  </a:lnTo>
                  <a:lnTo>
                    <a:pt x="13704" y="139011"/>
                  </a:lnTo>
                  <a:lnTo>
                    <a:pt x="15667" y="153468"/>
                  </a:lnTo>
                  <a:lnTo>
                    <a:pt x="17987" y="167804"/>
                  </a:lnTo>
                  <a:lnTo>
                    <a:pt x="20625" y="182051"/>
                  </a:lnTo>
                  <a:lnTo>
                    <a:pt x="23508" y="196232"/>
                  </a:lnTo>
                  <a:lnTo>
                    <a:pt x="26411" y="210368"/>
                  </a:lnTo>
                  <a:lnTo>
                    <a:pt x="28973" y="224472"/>
                  </a:lnTo>
                  <a:lnTo>
                    <a:pt x="31017" y="238528"/>
                  </a:lnTo>
                  <a:lnTo>
                    <a:pt x="32199" y="251556"/>
                  </a:lnTo>
                  <a:lnTo>
                    <a:pt x="31363" y="261565"/>
                  </a:lnTo>
                  <a:lnTo>
                    <a:pt x="28146" y="266054"/>
                  </a:lnTo>
                  <a:lnTo>
                    <a:pt x="24332" y="264002"/>
                  </a:lnTo>
                  <a:lnTo>
                    <a:pt x="21313" y="257770"/>
                  </a:lnTo>
                  <a:lnTo>
                    <a:pt x="19223" y="248955"/>
                  </a:lnTo>
                  <a:lnTo>
                    <a:pt x="17843" y="238445"/>
                  </a:lnTo>
                  <a:lnTo>
                    <a:pt x="17273" y="226957"/>
                  </a:lnTo>
                  <a:lnTo>
                    <a:pt x="17967" y="215167"/>
                  </a:lnTo>
                  <a:lnTo>
                    <a:pt x="20080" y="203466"/>
                  </a:lnTo>
                  <a:lnTo>
                    <a:pt x="23642" y="192320"/>
                  </a:lnTo>
                  <a:lnTo>
                    <a:pt x="28710" y="182357"/>
                  </a:lnTo>
                  <a:lnTo>
                    <a:pt x="35159" y="173813"/>
                  </a:lnTo>
                  <a:lnTo>
                    <a:pt x="42744" y="166906"/>
                  </a:lnTo>
                  <a:lnTo>
                    <a:pt x="51199" y="162006"/>
                  </a:lnTo>
                  <a:lnTo>
                    <a:pt x="60289" y="159117"/>
                  </a:lnTo>
                  <a:lnTo>
                    <a:pt x="69832" y="157954"/>
                  </a:lnTo>
                  <a:lnTo>
                    <a:pt x="79689" y="158145"/>
                  </a:lnTo>
                  <a:lnTo>
                    <a:pt x="89759" y="159345"/>
                  </a:lnTo>
                  <a:lnTo>
                    <a:pt x="99808" y="161435"/>
                  </a:lnTo>
                  <a:lnTo>
                    <a:pt x="109483" y="164507"/>
                  </a:lnTo>
                  <a:lnTo>
                    <a:pt x="118617" y="168538"/>
                  </a:lnTo>
                  <a:lnTo>
                    <a:pt x="127054" y="173549"/>
                  </a:lnTo>
                  <a:lnTo>
                    <a:pt x="134576" y="179669"/>
                  </a:lnTo>
                  <a:lnTo>
                    <a:pt x="141154" y="186864"/>
                  </a:lnTo>
                  <a:lnTo>
                    <a:pt x="146911" y="194967"/>
                  </a:lnTo>
                  <a:lnTo>
                    <a:pt x="152019" y="203777"/>
                  </a:lnTo>
                  <a:lnTo>
                    <a:pt x="156638" y="213110"/>
                  </a:lnTo>
                  <a:lnTo>
                    <a:pt x="160570" y="222816"/>
                  </a:lnTo>
                  <a:lnTo>
                    <a:pt x="163308" y="232784"/>
                  </a:lnTo>
                  <a:lnTo>
                    <a:pt x="164663" y="242928"/>
                  </a:lnTo>
                  <a:lnTo>
                    <a:pt x="164589" y="253028"/>
                  </a:lnTo>
                  <a:lnTo>
                    <a:pt x="163019" y="262736"/>
                  </a:lnTo>
                  <a:lnTo>
                    <a:pt x="160067" y="271891"/>
                  </a:lnTo>
                  <a:lnTo>
                    <a:pt x="155814" y="280344"/>
                  </a:lnTo>
                  <a:lnTo>
                    <a:pt x="150218" y="287875"/>
                  </a:lnTo>
                  <a:lnTo>
                    <a:pt x="143382" y="294451"/>
                  </a:lnTo>
                  <a:lnTo>
                    <a:pt x="135523" y="299867"/>
                  </a:lnTo>
                  <a:lnTo>
                    <a:pt x="126878" y="303682"/>
                  </a:lnTo>
                  <a:lnTo>
                    <a:pt x="117662" y="305809"/>
                  </a:lnTo>
                  <a:lnTo>
                    <a:pt x="108109" y="306607"/>
                  </a:lnTo>
                  <a:lnTo>
                    <a:pt x="97341" y="306789"/>
                  </a:lnTo>
                  <a:lnTo>
                    <a:pt x="82178" y="306371"/>
                  </a:lnTo>
                  <a:lnTo>
                    <a:pt x="57251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475440" y="1367629"/>
              <a:ext cx="135050" cy="171330"/>
            </a:xfrm>
            <a:custGeom>
              <a:avLst/>
              <a:gdLst/>
              <a:ahLst/>
              <a:cxnLst/>
              <a:rect l="0" t="0" r="0" b="0"/>
              <a:pathLst>
                <a:path w="135050" h="171330">
                  <a:moveTo>
                    <a:pt x="0" y="74775"/>
                  </a:moveTo>
                  <a:lnTo>
                    <a:pt x="8935" y="77641"/>
                  </a:lnTo>
                  <a:lnTo>
                    <a:pt x="18564" y="79784"/>
                  </a:lnTo>
                  <a:lnTo>
                    <a:pt x="29845" y="81382"/>
                  </a:lnTo>
                  <a:lnTo>
                    <a:pt x="42340" y="82390"/>
                  </a:lnTo>
                  <a:lnTo>
                    <a:pt x="55171" y="82590"/>
                  </a:lnTo>
                  <a:lnTo>
                    <a:pt x="67785" y="81930"/>
                  </a:lnTo>
                  <a:lnTo>
                    <a:pt x="79823" y="80346"/>
                  </a:lnTo>
                  <a:lnTo>
                    <a:pt x="90969" y="77685"/>
                  </a:lnTo>
                  <a:lnTo>
                    <a:pt x="101156" y="73964"/>
                  </a:lnTo>
                  <a:lnTo>
                    <a:pt x="110334" y="69179"/>
                  </a:lnTo>
                  <a:lnTo>
                    <a:pt x="118367" y="63217"/>
                  </a:lnTo>
                  <a:lnTo>
                    <a:pt x="125280" y="56138"/>
                  </a:lnTo>
                  <a:lnTo>
                    <a:pt x="130757" y="48283"/>
                  </a:lnTo>
                  <a:lnTo>
                    <a:pt x="134080" y="40173"/>
                  </a:lnTo>
                  <a:lnTo>
                    <a:pt x="135049" y="32134"/>
                  </a:lnTo>
                  <a:lnTo>
                    <a:pt x="133751" y="24449"/>
                  </a:lnTo>
                  <a:lnTo>
                    <a:pt x="130296" y="17442"/>
                  </a:lnTo>
                  <a:lnTo>
                    <a:pt x="124973" y="11222"/>
                  </a:lnTo>
                  <a:lnTo>
                    <a:pt x="118164" y="6046"/>
                  </a:lnTo>
                  <a:lnTo>
                    <a:pt x="110239" y="2392"/>
                  </a:lnTo>
                  <a:lnTo>
                    <a:pt x="101513" y="384"/>
                  </a:lnTo>
                  <a:lnTo>
                    <a:pt x="92387" y="0"/>
                  </a:lnTo>
                  <a:lnTo>
                    <a:pt x="83341" y="1255"/>
                  </a:lnTo>
                  <a:lnTo>
                    <a:pt x="74625" y="3986"/>
                  </a:lnTo>
                  <a:lnTo>
                    <a:pt x="66129" y="7920"/>
                  </a:lnTo>
                  <a:lnTo>
                    <a:pt x="57504" y="12768"/>
                  </a:lnTo>
                  <a:lnTo>
                    <a:pt x="48559" y="18289"/>
                  </a:lnTo>
                  <a:lnTo>
                    <a:pt x="39582" y="24450"/>
                  </a:lnTo>
                  <a:lnTo>
                    <a:pt x="31234" y="31417"/>
                  </a:lnTo>
                  <a:lnTo>
                    <a:pt x="23846" y="39221"/>
                  </a:lnTo>
                  <a:lnTo>
                    <a:pt x="17581" y="47919"/>
                  </a:lnTo>
                  <a:lnTo>
                    <a:pt x="12596" y="57668"/>
                  </a:lnTo>
                  <a:lnTo>
                    <a:pt x="8848" y="68453"/>
                  </a:lnTo>
                  <a:lnTo>
                    <a:pt x="6467" y="80120"/>
                  </a:lnTo>
                  <a:lnTo>
                    <a:pt x="5835" y="92475"/>
                  </a:lnTo>
                  <a:lnTo>
                    <a:pt x="7005" y="105328"/>
                  </a:lnTo>
                  <a:lnTo>
                    <a:pt x="9907" y="118041"/>
                  </a:lnTo>
                  <a:lnTo>
                    <a:pt x="14522" y="129585"/>
                  </a:lnTo>
                  <a:lnTo>
                    <a:pt x="20662" y="139490"/>
                  </a:lnTo>
                  <a:lnTo>
                    <a:pt x="28037" y="147800"/>
                  </a:lnTo>
                  <a:lnTo>
                    <a:pt x="36350" y="154780"/>
                  </a:lnTo>
                  <a:lnTo>
                    <a:pt x="45345" y="160727"/>
                  </a:lnTo>
                  <a:lnTo>
                    <a:pt x="54823" y="165589"/>
                  </a:lnTo>
                  <a:lnTo>
                    <a:pt x="64639" y="168966"/>
                  </a:lnTo>
                  <a:lnTo>
                    <a:pt x="74676" y="170766"/>
                  </a:lnTo>
                  <a:lnTo>
                    <a:pt x="84599" y="171329"/>
                  </a:lnTo>
                  <a:lnTo>
                    <a:pt x="94920" y="171321"/>
                  </a:lnTo>
                  <a:lnTo>
                    <a:pt x="107664" y="170740"/>
                  </a:lnTo>
                  <a:lnTo>
                    <a:pt x="126342" y="1695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692632" y="1374629"/>
              <a:ext cx="158790" cy="178337"/>
            </a:xfrm>
            <a:custGeom>
              <a:avLst/>
              <a:gdLst/>
              <a:ahLst/>
              <a:cxnLst/>
              <a:rect l="0" t="0" r="0" b="0"/>
              <a:pathLst>
                <a:path w="158790" h="178337">
                  <a:moveTo>
                    <a:pt x="109191" y="4604"/>
                  </a:moveTo>
                  <a:lnTo>
                    <a:pt x="97523" y="1804"/>
                  </a:lnTo>
                  <a:lnTo>
                    <a:pt x="87035" y="302"/>
                  </a:lnTo>
                  <a:lnTo>
                    <a:pt x="76733" y="0"/>
                  </a:lnTo>
                  <a:lnTo>
                    <a:pt x="66431" y="853"/>
                  </a:lnTo>
                  <a:lnTo>
                    <a:pt x="56089" y="2969"/>
                  </a:lnTo>
                  <a:lnTo>
                    <a:pt x="45703" y="6291"/>
                  </a:lnTo>
                  <a:lnTo>
                    <a:pt x="35448" y="10626"/>
                  </a:lnTo>
                  <a:lnTo>
                    <a:pt x="25638" y="15745"/>
                  </a:lnTo>
                  <a:lnTo>
                    <a:pt x="16430" y="21448"/>
                  </a:lnTo>
                  <a:lnTo>
                    <a:pt x="8450" y="27732"/>
                  </a:lnTo>
                  <a:lnTo>
                    <a:pt x="2834" y="34781"/>
                  </a:lnTo>
                  <a:lnTo>
                    <a:pt x="0" y="42621"/>
                  </a:lnTo>
                  <a:lnTo>
                    <a:pt x="49" y="50664"/>
                  </a:lnTo>
                  <a:lnTo>
                    <a:pt x="3113" y="57845"/>
                  </a:lnTo>
                  <a:lnTo>
                    <a:pt x="8953" y="63633"/>
                  </a:lnTo>
                  <a:lnTo>
                    <a:pt x="17077" y="68008"/>
                  </a:lnTo>
                  <a:lnTo>
                    <a:pt x="26945" y="71185"/>
                  </a:lnTo>
                  <a:lnTo>
                    <a:pt x="38087" y="73437"/>
                  </a:lnTo>
                  <a:lnTo>
                    <a:pt x="49970" y="75171"/>
                  </a:lnTo>
                  <a:lnTo>
                    <a:pt x="62010" y="76892"/>
                  </a:lnTo>
                  <a:lnTo>
                    <a:pt x="73882" y="78881"/>
                  </a:lnTo>
                  <a:lnTo>
                    <a:pt x="85479" y="81374"/>
                  </a:lnTo>
                  <a:lnTo>
                    <a:pt x="96809" y="84652"/>
                  </a:lnTo>
                  <a:lnTo>
                    <a:pt x="107909" y="88786"/>
                  </a:lnTo>
                  <a:lnTo>
                    <a:pt x="118669" y="93680"/>
                  </a:lnTo>
                  <a:lnTo>
                    <a:pt x="128831" y="99181"/>
                  </a:lnTo>
                  <a:lnTo>
                    <a:pt x="138285" y="105148"/>
                  </a:lnTo>
                  <a:lnTo>
                    <a:pt x="146600" y="111780"/>
                  </a:lnTo>
                  <a:lnTo>
                    <a:pt x="152976" y="119595"/>
                  </a:lnTo>
                  <a:lnTo>
                    <a:pt x="157134" y="128767"/>
                  </a:lnTo>
                  <a:lnTo>
                    <a:pt x="158789" y="138690"/>
                  </a:lnTo>
                  <a:lnTo>
                    <a:pt x="157405" y="148202"/>
                  </a:lnTo>
                  <a:lnTo>
                    <a:pt x="152990" y="156666"/>
                  </a:lnTo>
                  <a:lnTo>
                    <a:pt x="145975" y="163802"/>
                  </a:lnTo>
                  <a:lnTo>
                    <a:pt x="136925" y="169446"/>
                  </a:lnTo>
                  <a:lnTo>
                    <a:pt x="126369" y="173676"/>
                  </a:lnTo>
                  <a:lnTo>
                    <a:pt x="114896" y="176568"/>
                  </a:lnTo>
                  <a:lnTo>
                    <a:pt x="103138" y="178083"/>
                  </a:lnTo>
                  <a:lnTo>
                    <a:pt x="91469" y="178336"/>
                  </a:lnTo>
                  <a:lnTo>
                    <a:pt x="80279" y="177707"/>
                  </a:lnTo>
                  <a:lnTo>
                    <a:pt x="68889" y="176695"/>
                  </a:lnTo>
                  <a:lnTo>
                    <a:pt x="55184" y="175215"/>
                  </a:lnTo>
                  <a:lnTo>
                    <a:pt x="35492" y="173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928165" y="1179191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86"/>
                  </a:lnTo>
                  <a:lnTo>
                    <a:pt x="0" y="97462"/>
                  </a:lnTo>
                  <a:lnTo>
                    <a:pt x="0" y="114134"/>
                  </a:lnTo>
                  <a:lnTo>
                    <a:pt x="5" y="131076"/>
                  </a:lnTo>
                  <a:lnTo>
                    <a:pt x="179" y="147873"/>
                  </a:lnTo>
                  <a:lnTo>
                    <a:pt x="827" y="163851"/>
                  </a:lnTo>
                  <a:lnTo>
                    <a:pt x="2075" y="178713"/>
                  </a:lnTo>
                  <a:lnTo>
                    <a:pt x="3727" y="192659"/>
                  </a:lnTo>
                  <a:lnTo>
                    <a:pt x="5376" y="206179"/>
                  </a:lnTo>
                  <a:lnTo>
                    <a:pt x="6778" y="219613"/>
                  </a:lnTo>
                  <a:lnTo>
                    <a:pt x="7871" y="233112"/>
                  </a:lnTo>
                  <a:lnTo>
                    <a:pt x="8679" y="246723"/>
                  </a:lnTo>
                  <a:lnTo>
                    <a:pt x="9257" y="260437"/>
                  </a:lnTo>
                  <a:lnTo>
                    <a:pt x="9663" y="274207"/>
                  </a:lnTo>
                  <a:lnTo>
                    <a:pt x="9987" y="289625"/>
                  </a:lnTo>
                  <a:lnTo>
                    <a:pt x="10259" y="311397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780767" y="1305533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31586"/>
                  </a:moveTo>
                  <a:lnTo>
                    <a:pt x="251410" y="28719"/>
                  </a:lnTo>
                  <a:lnTo>
                    <a:pt x="239641" y="26577"/>
                  </a:lnTo>
                  <a:lnTo>
                    <a:pt x="226750" y="24969"/>
                  </a:lnTo>
                  <a:lnTo>
                    <a:pt x="212902" y="23616"/>
                  </a:lnTo>
                  <a:lnTo>
                    <a:pt x="198574" y="22119"/>
                  </a:lnTo>
                  <a:lnTo>
                    <a:pt x="184101" y="20273"/>
                  </a:lnTo>
                  <a:lnTo>
                    <a:pt x="169478" y="18206"/>
                  </a:lnTo>
                  <a:lnTo>
                    <a:pt x="154453" y="16273"/>
                  </a:lnTo>
                  <a:lnTo>
                    <a:pt x="138910" y="14673"/>
                  </a:lnTo>
                  <a:lnTo>
                    <a:pt x="123032" y="13276"/>
                  </a:lnTo>
                  <a:lnTo>
                    <a:pt x="107214" y="11732"/>
                  </a:lnTo>
                  <a:lnTo>
                    <a:pt x="91686" y="9846"/>
                  </a:lnTo>
                  <a:lnTo>
                    <a:pt x="76528" y="7739"/>
                  </a:lnTo>
                  <a:lnTo>
                    <a:pt x="59946" y="5557"/>
                  </a:lnTo>
                  <a:lnTo>
                    <a:pt x="37133" y="31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338902" y="1158134"/>
              <a:ext cx="10405" cy="379027"/>
            </a:xfrm>
            <a:custGeom>
              <a:avLst/>
              <a:gdLst/>
              <a:ahLst/>
              <a:cxnLst/>
              <a:rect l="0" t="0" r="0" b="0"/>
              <a:pathLst>
                <a:path w="10405" h="379027">
                  <a:moveTo>
                    <a:pt x="10404" y="0"/>
                  </a:moveTo>
                  <a:lnTo>
                    <a:pt x="7537" y="11735"/>
                  </a:lnTo>
                  <a:lnTo>
                    <a:pt x="5394" y="22864"/>
                  </a:lnTo>
                  <a:lnTo>
                    <a:pt x="3791" y="34472"/>
                  </a:lnTo>
                  <a:lnTo>
                    <a:pt x="2611" y="46978"/>
                  </a:lnTo>
                  <a:lnTo>
                    <a:pt x="1762" y="60935"/>
                  </a:lnTo>
                  <a:lnTo>
                    <a:pt x="1165" y="76493"/>
                  </a:lnTo>
                  <a:lnTo>
                    <a:pt x="751" y="93323"/>
                  </a:lnTo>
                  <a:lnTo>
                    <a:pt x="466" y="110833"/>
                  </a:lnTo>
                  <a:lnTo>
                    <a:pt x="272" y="128607"/>
                  </a:lnTo>
                  <a:lnTo>
                    <a:pt x="142" y="146437"/>
                  </a:lnTo>
                  <a:lnTo>
                    <a:pt x="55" y="164240"/>
                  </a:lnTo>
                  <a:lnTo>
                    <a:pt x="0" y="181991"/>
                  </a:lnTo>
                  <a:lnTo>
                    <a:pt x="133" y="199690"/>
                  </a:lnTo>
                  <a:lnTo>
                    <a:pt x="755" y="217347"/>
                  </a:lnTo>
                  <a:lnTo>
                    <a:pt x="1985" y="234967"/>
                  </a:lnTo>
                  <a:lnTo>
                    <a:pt x="3626" y="252395"/>
                  </a:lnTo>
                  <a:lnTo>
                    <a:pt x="5266" y="269330"/>
                  </a:lnTo>
                  <a:lnTo>
                    <a:pt x="6664" y="285645"/>
                  </a:lnTo>
                  <a:lnTo>
                    <a:pt x="7755" y="301350"/>
                  </a:lnTo>
                  <a:lnTo>
                    <a:pt x="8680" y="318365"/>
                  </a:lnTo>
                  <a:lnTo>
                    <a:pt x="9517" y="341539"/>
                  </a:lnTo>
                  <a:lnTo>
                    <a:pt x="1040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450307" y="1392562"/>
              <a:ext cx="235912" cy="155128"/>
            </a:xfrm>
            <a:custGeom>
              <a:avLst/>
              <a:gdLst/>
              <a:ahLst/>
              <a:cxnLst/>
              <a:rect l="0" t="0" r="0" b="0"/>
              <a:pathLst>
                <a:path w="235912" h="155128">
                  <a:moveTo>
                    <a:pt x="99040" y="70899"/>
                  </a:moveTo>
                  <a:lnTo>
                    <a:pt x="98906" y="59231"/>
                  </a:lnTo>
                  <a:lnTo>
                    <a:pt x="97625" y="48742"/>
                  </a:lnTo>
                  <a:lnTo>
                    <a:pt x="95027" y="38449"/>
                  </a:lnTo>
                  <a:lnTo>
                    <a:pt x="91136" y="28494"/>
                  </a:lnTo>
                  <a:lnTo>
                    <a:pt x="85855" y="19447"/>
                  </a:lnTo>
                  <a:lnTo>
                    <a:pt x="79267" y="11577"/>
                  </a:lnTo>
                  <a:lnTo>
                    <a:pt x="71595" y="5318"/>
                  </a:lnTo>
                  <a:lnTo>
                    <a:pt x="63084" y="1398"/>
                  </a:lnTo>
                  <a:lnTo>
                    <a:pt x="53962" y="0"/>
                  </a:lnTo>
                  <a:lnTo>
                    <a:pt x="44569" y="1163"/>
                  </a:lnTo>
                  <a:lnTo>
                    <a:pt x="35344" y="5053"/>
                  </a:lnTo>
                  <a:lnTo>
                    <a:pt x="26522" y="11482"/>
                  </a:lnTo>
                  <a:lnTo>
                    <a:pt x="18464" y="20017"/>
                  </a:lnTo>
                  <a:lnTo>
                    <a:pt x="11730" y="30169"/>
                  </a:lnTo>
                  <a:lnTo>
                    <a:pt x="6503" y="41506"/>
                  </a:lnTo>
                  <a:lnTo>
                    <a:pt x="2806" y="53520"/>
                  </a:lnTo>
                  <a:lnTo>
                    <a:pt x="684" y="65650"/>
                  </a:lnTo>
                  <a:lnTo>
                    <a:pt x="0" y="77577"/>
                  </a:lnTo>
                  <a:lnTo>
                    <a:pt x="657" y="89042"/>
                  </a:lnTo>
                  <a:lnTo>
                    <a:pt x="2684" y="99749"/>
                  </a:lnTo>
                  <a:lnTo>
                    <a:pt x="5974" y="109614"/>
                  </a:lnTo>
                  <a:lnTo>
                    <a:pt x="10470" y="118561"/>
                  </a:lnTo>
                  <a:lnTo>
                    <a:pt x="16236" y="126434"/>
                  </a:lnTo>
                  <a:lnTo>
                    <a:pt x="23186" y="133238"/>
                  </a:lnTo>
                  <a:lnTo>
                    <a:pt x="30951" y="138638"/>
                  </a:lnTo>
                  <a:lnTo>
                    <a:pt x="39003" y="141912"/>
                  </a:lnTo>
                  <a:lnTo>
                    <a:pt x="47008" y="142852"/>
                  </a:lnTo>
                  <a:lnTo>
                    <a:pt x="54839" y="141703"/>
                  </a:lnTo>
                  <a:lnTo>
                    <a:pt x="62478" y="138881"/>
                  </a:lnTo>
                  <a:lnTo>
                    <a:pt x="69943" y="134796"/>
                  </a:lnTo>
                  <a:lnTo>
                    <a:pt x="77109" y="129633"/>
                  </a:lnTo>
                  <a:lnTo>
                    <a:pt x="83702" y="123352"/>
                  </a:lnTo>
                  <a:lnTo>
                    <a:pt x="89623" y="116021"/>
                  </a:lnTo>
                  <a:lnTo>
                    <a:pt x="94921" y="107812"/>
                  </a:lnTo>
                  <a:lnTo>
                    <a:pt x="99713" y="98925"/>
                  </a:lnTo>
                  <a:lnTo>
                    <a:pt x="104115" y="89537"/>
                  </a:lnTo>
                  <a:lnTo>
                    <a:pt x="107902" y="79792"/>
                  </a:lnTo>
                  <a:lnTo>
                    <a:pt x="110541" y="69798"/>
                  </a:lnTo>
                  <a:lnTo>
                    <a:pt x="111866" y="59705"/>
                  </a:lnTo>
                  <a:lnTo>
                    <a:pt x="113117" y="52169"/>
                  </a:lnTo>
                  <a:lnTo>
                    <a:pt x="115539" y="50344"/>
                  </a:lnTo>
                  <a:lnTo>
                    <a:pt x="118425" y="53045"/>
                  </a:lnTo>
                  <a:lnTo>
                    <a:pt x="121628" y="58655"/>
                  </a:lnTo>
                  <a:lnTo>
                    <a:pt x="125409" y="66071"/>
                  </a:lnTo>
                  <a:lnTo>
                    <a:pt x="129884" y="74608"/>
                  </a:lnTo>
                  <a:lnTo>
                    <a:pt x="135008" y="83683"/>
                  </a:lnTo>
                  <a:lnTo>
                    <a:pt x="140664" y="92731"/>
                  </a:lnTo>
                  <a:lnTo>
                    <a:pt x="146734" y="101457"/>
                  </a:lnTo>
                  <a:lnTo>
                    <a:pt x="153435" y="109630"/>
                  </a:lnTo>
                  <a:lnTo>
                    <a:pt x="161297" y="116978"/>
                  </a:lnTo>
                  <a:lnTo>
                    <a:pt x="170504" y="123442"/>
                  </a:lnTo>
                  <a:lnTo>
                    <a:pt x="180718" y="129169"/>
                  </a:lnTo>
                  <a:lnTo>
                    <a:pt x="192462" y="135083"/>
                  </a:lnTo>
                  <a:lnTo>
                    <a:pt x="209001" y="142824"/>
                  </a:lnTo>
                  <a:lnTo>
                    <a:pt x="235911" y="1551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686218" y="1210777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7661" y="8935"/>
                  </a:lnTo>
                  <a:lnTo>
                    <a:pt x="5519" y="18562"/>
                  </a:lnTo>
                  <a:lnTo>
                    <a:pt x="3920" y="29854"/>
                  </a:lnTo>
                  <a:lnTo>
                    <a:pt x="2912" y="42695"/>
                  </a:lnTo>
                  <a:lnTo>
                    <a:pt x="2713" y="56822"/>
                  </a:lnTo>
                  <a:lnTo>
                    <a:pt x="3364" y="71947"/>
                  </a:lnTo>
                  <a:lnTo>
                    <a:pt x="4602" y="87808"/>
                  </a:lnTo>
                  <a:lnTo>
                    <a:pt x="5967" y="104197"/>
                  </a:lnTo>
                  <a:lnTo>
                    <a:pt x="7176" y="120954"/>
                  </a:lnTo>
                  <a:lnTo>
                    <a:pt x="8138" y="137966"/>
                  </a:lnTo>
                  <a:lnTo>
                    <a:pt x="8858" y="155152"/>
                  </a:lnTo>
                  <a:lnTo>
                    <a:pt x="9377" y="172457"/>
                  </a:lnTo>
                  <a:lnTo>
                    <a:pt x="9742" y="189841"/>
                  </a:lnTo>
                  <a:lnTo>
                    <a:pt x="9995" y="207280"/>
                  </a:lnTo>
                  <a:lnTo>
                    <a:pt x="10164" y="224745"/>
                  </a:lnTo>
                  <a:lnTo>
                    <a:pt x="10108" y="241898"/>
                  </a:lnTo>
                  <a:lnTo>
                    <a:pt x="9539" y="258117"/>
                  </a:lnTo>
                  <a:lnTo>
                    <a:pt x="8345" y="273118"/>
                  </a:lnTo>
                  <a:lnTo>
                    <a:pt x="6719" y="286323"/>
                  </a:lnTo>
                  <a:lnTo>
                    <a:pt x="4921" y="297881"/>
                  </a:lnTo>
                  <a:lnTo>
                    <a:pt x="2789" y="30768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730759" y="1295005"/>
              <a:ext cx="102858" cy="210571"/>
            </a:xfrm>
            <a:custGeom>
              <a:avLst/>
              <a:gdLst/>
              <a:ahLst/>
              <a:cxnLst/>
              <a:rect l="0" t="0" r="0" b="0"/>
              <a:pathLst>
                <a:path w="102858" h="210571">
                  <a:moveTo>
                    <a:pt x="92329" y="0"/>
                  </a:moveTo>
                  <a:lnTo>
                    <a:pt x="86395" y="8734"/>
                  </a:lnTo>
                  <a:lnTo>
                    <a:pt x="80189" y="16441"/>
                  </a:lnTo>
                  <a:lnTo>
                    <a:pt x="73094" y="23838"/>
                  </a:lnTo>
                  <a:lnTo>
                    <a:pt x="65153" y="30926"/>
                  </a:lnTo>
                  <a:lnTo>
                    <a:pt x="56507" y="37457"/>
                  </a:lnTo>
                  <a:lnTo>
                    <a:pt x="47317" y="43333"/>
                  </a:lnTo>
                  <a:lnTo>
                    <a:pt x="37891" y="48771"/>
                  </a:lnTo>
                  <a:lnTo>
                    <a:pt x="28649" y="54190"/>
                  </a:lnTo>
                  <a:lnTo>
                    <a:pt x="19823" y="59847"/>
                  </a:lnTo>
                  <a:lnTo>
                    <a:pt x="11934" y="66140"/>
                  </a:lnTo>
                  <a:lnTo>
                    <a:pt x="5845" y="73662"/>
                  </a:lnTo>
                  <a:lnTo>
                    <a:pt x="1871" y="82610"/>
                  </a:lnTo>
                  <a:lnTo>
                    <a:pt x="0" y="92536"/>
                  </a:lnTo>
                  <a:lnTo>
                    <a:pt x="175" y="102576"/>
                  </a:lnTo>
                  <a:lnTo>
                    <a:pt x="2141" y="112212"/>
                  </a:lnTo>
                  <a:lnTo>
                    <a:pt x="5544" y="121289"/>
                  </a:lnTo>
                  <a:lnTo>
                    <a:pt x="10027" y="129838"/>
                  </a:lnTo>
                  <a:lnTo>
                    <a:pt x="15298" y="137955"/>
                  </a:lnTo>
                  <a:lnTo>
                    <a:pt x="21293" y="145744"/>
                  </a:lnTo>
                  <a:lnTo>
                    <a:pt x="28146" y="153296"/>
                  </a:lnTo>
                  <a:lnTo>
                    <a:pt x="35863" y="160680"/>
                  </a:lnTo>
                  <a:lnTo>
                    <a:pt x="44165" y="167947"/>
                  </a:lnTo>
                  <a:lnTo>
                    <a:pt x="52584" y="175133"/>
                  </a:lnTo>
                  <a:lnTo>
                    <a:pt x="60834" y="182256"/>
                  </a:lnTo>
                  <a:lnTo>
                    <a:pt x="68718" y="189029"/>
                  </a:lnTo>
                  <a:lnTo>
                    <a:pt x="76910" y="195538"/>
                  </a:lnTo>
                  <a:lnTo>
                    <a:pt x="87244" y="202355"/>
                  </a:lnTo>
                  <a:lnTo>
                    <a:pt x="10285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9859671" y="1348173"/>
              <a:ext cx="131874" cy="210045"/>
            </a:xfrm>
            <a:custGeom>
              <a:avLst/>
              <a:gdLst/>
              <a:ahLst/>
              <a:cxnLst/>
              <a:rect l="0" t="0" r="0" b="0"/>
              <a:pathLst>
                <a:path w="131874" h="210045">
                  <a:moveTo>
                    <a:pt x="5531" y="94231"/>
                  </a:moveTo>
                  <a:lnTo>
                    <a:pt x="14399" y="91297"/>
                  </a:lnTo>
                  <a:lnTo>
                    <a:pt x="23386" y="88515"/>
                  </a:lnTo>
                  <a:lnTo>
                    <a:pt x="33371" y="85610"/>
                  </a:lnTo>
                  <a:lnTo>
                    <a:pt x="44007" y="82398"/>
                  </a:lnTo>
                  <a:lnTo>
                    <a:pt x="54523" y="78584"/>
                  </a:lnTo>
                  <a:lnTo>
                    <a:pt x="64465" y="74058"/>
                  </a:lnTo>
                  <a:lnTo>
                    <a:pt x="73406" y="68549"/>
                  </a:lnTo>
                  <a:lnTo>
                    <a:pt x="80796" y="61564"/>
                  </a:lnTo>
                  <a:lnTo>
                    <a:pt x="86486" y="52987"/>
                  </a:lnTo>
                  <a:lnTo>
                    <a:pt x="90167" y="43481"/>
                  </a:lnTo>
                  <a:lnTo>
                    <a:pt x="91223" y="34256"/>
                  </a:lnTo>
                  <a:lnTo>
                    <a:pt x="89563" y="25985"/>
                  </a:lnTo>
                  <a:lnTo>
                    <a:pt x="85535" y="18809"/>
                  </a:lnTo>
                  <a:lnTo>
                    <a:pt x="79634" y="12607"/>
                  </a:lnTo>
                  <a:lnTo>
                    <a:pt x="72339" y="7193"/>
                  </a:lnTo>
                  <a:lnTo>
                    <a:pt x="64036" y="2863"/>
                  </a:lnTo>
                  <a:lnTo>
                    <a:pt x="55028" y="375"/>
                  </a:lnTo>
                  <a:lnTo>
                    <a:pt x="45539" y="0"/>
                  </a:lnTo>
                  <a:lnTo>
                    <a:pt x="36054" y="1712"/>
                  </a:lnTo>
                  <a:lnTo>
                    <a:pt x="27290" y="5452"/>
                  </a:lnTo>
                  <a:lnTo>
                    <a:pt x="19587" y="10979"/>
                  </a:lnTo>
                  <a:lnTo>
                    <a:pt x="13093" y="18265"/>
                  </a:lnTo>
                  <a:lnTo>
                    <a:pt x="7947" y="27575"/>
                  </a:lnTo>
                  <a:lnTo>
                    <a:pt x="4083" y="38868"/>
                  </a:lnTo>
                  <a:lnTo>
                    <a:pt x="1451" y="51685"/>
                  </a:lnTo>
                  <a:lnTo>
                    <a:pt x="119" y="65351"/>
                  </a:lnTo>
                  <a:lnTo>
                    <a:pt x="0" y="79388"/>
                  </a:lnTo>
                  <a:lnTo>
                    <a:pt x="1054" y="93388"/>
                  </a:lnTo>
                  <a:lnTo>
                    <a:pt x="3355" y="106934"/>
                  </a:lnTo>
                  <a:lnTo>
                    <a:pt x="6829" y="119851"/>
                  </a:lnTo>
                  <a:lnTo>
                    <a:pt x="11279" y="131999"/>
                  </a:lnTo>
                  <a:lnTo>
                    <a:pt x="16482" y="143172"/>
                  </a:lnTo>
                  <a:lnTo>
                    <a:pt x="22245" y="153354"/>
                  </a:lnTo>
                  <a:lnTo>
                    <a:pt x="28570" y="162515"/>
                  </a:lnTo>
                  <a:lnTo>
                    <a:pt x="35648" y="170532"/>
                  </a:lnTo>
                  <a:lnTo>
                    <a:pt x="43522" y="177445"/>
                  </a:lnTo>
                  <a:lnTo>
                    <a:pt x="52097" y="183429"/>
                  </a:lnTo>
                  <a:lnTo>
                    <a:pt x="61231" y="188691"/>
                  </a:lnTo>
                  <a:lnTo>
                    <a:pt x="70780" y="193415"/>
                  </a:lnTo>
                  <a:lnTo>
                    <a:pt x="80557" y="197603"/>
                  </a:lnTo>
                  <a:lnTo>
                    <a:pt x="91501" y="201491"/>
                  </a:lnTo>
                  <a:lnTo>
                    <a:pt x="106808" y="205424"/>
                  </a:lnTo>
                  <a:lnTo>
                    <a:pt x="131873" y="2100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338570" y="1568746"/>
              <a:ext cx="652768" cy="42115"/>
            </a:xfrm>
            <a:custGeom>
              <a:avLst/>
              <a:gdLst/>
              <a:ahLst/>
              <a:cxnLst/>
              <a:rect l="0" t="0" r="0" b="0"/>
              <a:pathLst>
                <a:path w="652768" h="42115">
                  <a:moveTo>
                    <a:pt x="652767" y="0"/>
                  </a:moveTo>
                  <a:lnTo>
                    <a:pt x="643831" y="2867"/>
                  </a:lnTo>
                  <a:lnTo>
                    <a:pt x="634204" y="5008"/>
                  </a:lnTo>
                  <a:lnTo>
                    <a:pt x="622917" y="6611"/>
                  </a:lnTo>
                  <a:lnTo>
                    <a:pt x="610248" y="7792"/>
                  </a:lnTo>
                  <a:lnTo>
                    <a:pt x="596770" y="8641"/>
                  </a:lnTo>
                  <a:lnTo>
                    <a:pt x="582894" y="9238"/>
                  </a:lnTo>
                  <a:lnTo>
                    <a:pt x="568685" y="9653"/>
                  </a:lnTo>
                  <a:lnTo>
                    <a:pt x="553945" y="9937"/>
                  </a:lnTo>
                  <a:lnTo>
                    <a:pt x="538599" y="10135"/>
                  </a:lnTo>
                  <a:lnTo>
                    <a:pt x="523026" y="10438"/>
                  </a:lnTo>
                  <a:lnTo>
                    <a:pt x="507944" y="11175"/>
                  </a:lnTo>
                  <a:lnTo>
                    <a:pt x="493715" y="12483"/>
                  </a:lnTo>
                  <a:lnTo>
                    <a:pt x="480041" y="14175"/>
                  </a:lnTo>
                  <a:lnTo>
                    <a:pt x="466178" y="15850"/>
                  </a:lnTo>
                  <a:lnTo>
                    <a:pt x="451691" y="17271"/>
                  </a:lnTo>
                  <a:lnTo>
                    <a:pt x="436162" y="18375"/>
                  </a:lnTo>
                  <a:lnTo>
                    <a:pt x="419054" y="19191"/>
                  </a:lnTo>
                  <a:lnTo>
                    <a:pt x="400255" y="19779"/>
                  </a:lnTo>
                  <a:lnTo>
                    <a:pt x="380612" y="20360"/>
                  </a:lnTo>
                  <a:lnTo>
                    <a:pt x="361660" y="21291"/>
                  </a:lnTo>
                  <a:lnTo>
                    <a:pt x="344206" y="22732"/>
                  </a:lnTo>
                  <a:lnTo>
                    <a:pt x="327881" y="24516"/>
                  </a:lnTo>
                  <a:lnTo>
                    <a:pt x="311552" y="26252"/>
                  </a:lnTo>
                  <a:lnTo>
                    <a:pt x="294527" y="27714"/>
                  </a:lnTo>
                  <a:lnTo>
                    <a:pt x="276613" y="28847"/>
                  </a:lnTo>
                  <a:lnTo>
                    <a:pt x="257882" y="29682"/>
                  </a:lnTo>
                  <a:lnTo>
                    <a:pt x="238495" y="30277"/>
                  </a:lnTo>
                  <a:lnTo>
                    <a:pt x="218778" y="30694"/>
                  </a:lnTo>
                  <a:lnTo>
                    <a:pt x="199175" y="30982"/>
                  </a:lnTo>
                  <a:lnTo>
                    <a:pt x="179922" y="31179"/>
                  </a:lnTo>
                  <a:lnTo>
                    <a:pt x="161066" y="31312"/>
                  </a:lnTo>
                  <a:lnTo>
                    <a:pt x="142558" y="31402"/>
                  </a:lnTo>
                  <a:lnTo>
                    <a:pt x="124330" y="31462"/>
                  </a:lnTo>
                  <a:lnTo>
                    <a:pt x="106478" y="31503"/>
                  </a:lnTo>
                  <a:lnTo>
                    <a:pt x="89250" y="31530"/>
                  </a:lnTo>
                  <a:lnTo>
                    <a:pt x="72746" y="31553"/>
                  </a:lnTo>
                  <a:lnTo>
                    <a:pt x="57308" y="31767"/>
                  </a:lnTo>
                  <a:lnTo>
                    <a:pt x="41990" y="32678"/>
                  </a:lnTo>
                  <a:lnTo>
                    <a:pt x="24327" y="354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915980" y="1705616"/>
              <a:ext cx="159378" cy="431670"/>
            </a:xfrm>
            <a:custGeom>
              <a:avLst/>
              <a:gdLst/>
              <a:ahLst/>
              <a:cxnLst/>
              <a:rect l="0" t="0" r="0" b="0"/>
              <a:pathLst>
                <a:path w="159378" h="431670">
                  <a:moveTo>
                    <a:pt x="138320" y="0"/>
                  </a:moveTo>
                  <a:lnTo>
                    <a:pt x="132453" y="5935"/>
                  </a:lnTo>
                  <a:lnTo>
                    <a:pt x="126888" y="12139"/>
                  </a:lnTo>
                  <a:lnTo>
                    <a:pt x="121085" y="19231"/>
                  </a:lnTo>
                  <a:lnTo>
                    <a:pt x="114832" y="26998"/>
                  </a:lnTo>
                  <a:lnTo>
                    <a:pt x="107854" y="34996"/>
                  </a:lnTo>
                  <a:lnTo>
                    <a:pt x="100077" y="42942"/>
                  </a:lnTo>
                  <a:lnTo>
                    <a:pt x="91747" y="50889"/>
                  </a:lnTo>
                  <a:lnTo>
                    <a:pt x="83317" y="59130"/>
                  </a:lnTo>
                  <a:lnTo>
                    <a:pt x="75057" y="67821"/>
                  </a:lnTo>
                  <a:lnTo>
                    <a:pt x="67054" y="76961"/>
                  </a:lnTo>
                  <a:lnTo>
                    <a:pt x="59302" y="86483"/>
                  </a:lnTo>
                  <a:lnTo>
                    <a:pt x="51755" y="96304"/>
                  </a:lnTo>
                  <a:lnTo>
                    <a:pt x="44363" y="106510"/>
                  </a:lnTo>
                  <a:lnTo>
                    <a:pt x="37086" y="117347"/>
                  </a:lnTo>
                  <a:lnTo>
                    <a:pt x="29896" y="128893"/>
                  </a:lnTo>
                  <a:lnTo>
                    <a:pt x="22930" y="140918"/>
                  </a:lnTo>
                  <a:lnTo>
                    <a:pt x="16479" y="152989"/>
                  </a:lnTo>
                  <a:lnTo>
                    <a:pt x="10668" y="164858"/>
                  </a:lnTo>
                  <a:lnTo>
                    <a:pt x="5784" y="176778"/>
                  </a:lnTo>
                  <a:lnTo>
                    <a:pt x="2334" y="189379"/>
                  </a:lnTo>
                  <a:lnTo>
                    <a:pt x="460" y="202966"/>
                  </a:lnTo>
                  <a:lnTo>
                    <a:pt x="0" y="217364"/>
                  </a:lnTo>
                  <a:lnTo>
                    <a:pt x="671" y="232107"/>
                  </a:lnTo>
                  <a:lnTo>
                    <a:pt x="2197" y="246879"/>
                  </a:lnTo>
                  <a:lnTo>
                    <a:pt x="4508" y="261544"/>
                  </a:lnTo>
                  <a:lnTo>
                    <a:pt x="7728" y="276070"/>
                  </a:lnTo>
                  <a:lnTo>
                    <a:pt x="11859" y="290463"/>
                  </a:lnTo>
                  <a:lnTo>
                    <a:pt x="16936" y="304585"/>
                  </a:lnTo>
                  <a:lnTo>
                    <a:pt x="23101" y="318155"/>
                  </a:lnTo>
                  <a:lnTo>
                    <a:pt x="30327" y="331059"/>
                  </a:lnTo>
                  <a:lnTo>
                    <a:pt x="38449" y="343183"/>
                  </a:lnTo>
                  <a:lnTo>
                    <a:pt x="47271" y="354334"/>
                  </a:lnTo>
                  <a:lnTo>
                    <a:pt x="56613" y="364502"/>
                  </a:lnTo>
                  <a:lnTo>
                    <a:pt x="66326" y="373822"/>
                  </a:lnTo>
                  <a:lnTo>
                    <a:pt x="76298" y="382476"/>
                  </a:lnTo>
                  <a:lnTo>
                    <a:pt x="86449" y="390631"/>
                  </a:lnTo>
                  <a:lnTo>
                    <a:pt x="96723" y="398263"/>
                  </a:lnTo>
                  <a:lnTo>
                    <a:pt x="107081" y="405169"/>
                  </a:lnTo>
                  <a:lnTo>
                    <a:pt x="117482" y="411294"/>
                  </a:lnTo>
                  <a:lnTo>
                    <a:pt x="127452" y="416576"/>
                  </a:lnTo>
                  <a:lnTo>
                    <a:pt x="137065" y="421390"/>
                  </a:lnTo>
                  <a:lnTo>
                    <a:pt x="147169" y="426161"/>
                  </a:lnTo>
                  <a:lnTo>
                    <a:pt x="159377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095673" y="1795769"/>
              <a:ext cx="208395" cy="275731"/>
            </a:xfrm>
            <a:custGeom>
              <a:avLst/>
              <a:gdLst/>
              <a:ahLst/>
              <a:cxnLst/>
              <a:rect l="0" t="0" r="0" b="0"/>
              <a:pathLst>
                <a:path w="208395" h="275731">
                  <a:moveTo>
                    <a:pt x="137612" y="4604"/>
                  </a:moveTo>
                  <a:lnTo>
                    <a:pt x="125877" y="1804"/>
                  </a:lnTo>
                  <a:lnTo>
                    <a:pt x="114748" y="302"/>
                  </a:lnTo>
                  <a:lnTo>
                    <a:pt x="103153" y="0"/>
                  </a:lnTo>
                  <a:lnTo>
                    <a:pt x="91166" y="852"/>
                  </a:lnTo>
                  <a:lnTo>
                    <a:pt x="79155" y="2968"/>
                  </a:lnTo>
                  <a:lnTo>
                    <a:pt x="67351" y="6291"/>
                  </a:lnTo>
                  <a:lnTo>
                    <a:pt x="55824" y="10625"/>
                  </a:lnTo>
                  <a:lnTo>
                    <a:pt x="44557" y="15745"/>
                  </a:lnTo>
                  <a:lnTo>
                    <a:pt x="33511" y="21452"/>
                  </a:lnTo>
                  <a:lnTo>
                    <a:pt x="23129" y="27909"/>
                  </a:lnTo>
                  <a:lnTo>
                    <a:pt x="14288" y="35607"/>
                  </a:lnTo>
                  <a:lnTo>
                    <a:pt x="7353" y="44709"/>
                  </a:lnTo>
                  <a:lnTo>
                    <a:pt x="2527" y="54923"/>
                  </a:lnTo>
                  <a:lnTo>
                    <a:pt x="104" y="65697"/>
                  </a:lnTo>
                  <a:lnTo>
                    <a:pt x="0" y="76638"/>
                  </a:lnTo>
                  <a:lnTo>
                    <a:pt x="2014" y="87238"/>
                  </a:lnTo>
                  <a:lnTo>
                    <a:pt x="6015" y="96815"/>
                  </a:lnTo>
                  <a:lnTo>
                    <a:pt x="11746" y="105097"/>
                  </a:lnTo>
                  <a:lnTo>
                    <a:pt x="19185" y="111995"/>
                  </a:lnTo>
                  <a:lnTo>
                    <a:pt x="28603" y="117420"/>
                  </a:lnTo>
                  <a:lnTo>
                    <a:pt x="39968" y="121483"/>
                  </a:lnTo>
                  <a:lnTo>
                    <a:pt x="52665" y="124588"/>
                  </a:lnTo>
                  <a:lnTo>
                    <a:pt x="65717" y="127304"/>
                  </a:lnTo>
                  <a:lnTo>
                    <a:pt x="78535" y="129991"/>
                  </a:lnTo>
                  <a:lnTo>
                    <a:pt x="91071" y="132801"/>
                  </a:lnTo>
                  <a:lnTo>
                    <a:pt x="103628" y="135767"/>
                  </a:lnTo>
                  <a:lnTo>
                    <a:pt x="116405" y="138881"/>
                  </a:lnTo>
                  <a:lnTo>
                    <a:pt x="129290" y="142278"/>
                  </a:lnTo>
                  <a:lnTo>
                    <a:pt x="141955" y="146236"/>
                  </a:lnTo>
                  <a:lnTo>
                    <a:pt x="154215" y="150861"/>
                  </a:lnTo>
                  <a:lnTo>
                    <a:pt x="165891" y="156102"/>
                  </a:lnTo>
                  <a:lnTo>
                    <a:pt x="176735" y="161844"/>
                  </a:lnTo>
                  <a:lnTo>
                    <a:pt x="186678" y="167975"/>
                  </a:lnTo>
                  <a:lnTo>
                    <a:pt x="195338" y="174720"/>
                  </a:lnTo>
                  <a:lnTo>
                    <a:pt x="201951" y="182611"/>
                  </a:lnTo>
                  <a:lnTo>
                    <a:pt x="206282" y="191839"/>
                  </a:lnTo>
                  <a:lnTo>
                    <a:pt x="208394" y="201968"/>
                  </a:lnTo>
                  <a:lnTo>
                    <a:pt x="208382" y="212153"/>
                  </a:lnTo>
                  <a:lnTo>
                    <a:pt x="206524" y="221889"/>
                  </a:lnTo>
                  <a:lnTo>
                    <a:pt x="203194" y="231034"/>
                  </a:lnTo>
                  <a:lnTo>
                    <a:pt x="198759" y="239630"/>
                  </a:lnTo>
                  <a:lnTo>
                    <a:pt x="193510" y="247769"/>
                  </a:lnTo>
                  <a:lnTo>
                    <a:pt x="187194" y="255235"/>
                  </a:lnTo>
                  <a:lnTo>
                    <a:pt x="179058" y="261504"/>
                  </a:lnTo>
                  <a:lnTo>
                    <a:pt x="168843" y="266391"/>
                  </a:lnTo>
                  <a:lnTo>
                    <a:pt x="156897" y="270014"/>
                  </a:lnTo>
                  <a:lnTo>
                    <a:pt x="143890" y="272611"/>
                  </a:lnTo>
                  <a:lnTo>
                    <a:pt x="130325" y="274430"/>
                  </a:lnTo>
                  <a:lnTo>
                    <a:pt x="116491" y="275516"/>
                  </a:lnTo>
                  <a:lnTo>
                    <a:pt x="102531" y="275730"/>
                  </a:lnTo>
                  <a:lnTo>
                    <a:pt x="88534" y="275067"/>
                  </a:lnTo>
                  <a:lnTo>
                    <a:pt x="75139" y="273803"/>
                  </a:lnTo>
                  <a:lnTo>
                    <a:pt x="62235" y="272286"/>
                  </a:lnTo>
                  <a:lnTo>
                    <a:pt x="48685" y="270385"/>
                  </a:lnTo>
                  <a:lnTo>
                    <a:pt x="32327" y="2678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372869" y="1937243"/>
              <a:ext cx="140261" cy="169322"/>
            </a:xfrm>
            <a:custGeom>
              <a:avLst/>
              <a:gdLst/>
              <a:ahLst/>
              <a:cxnLst/>
              <a:rect l="0" t="0" r="0" b="0"/>
              <a:pathLst>
                <a:path w="140261" h="169322">
                  <a:moveTo>
                    <a:pt x="7815" y="42114"/>
                  </a:moveTo>
                  <a:lnTo>
                    <a:pt x="4948" y="50983"/>
                  </a:lnTo>
                  <a:lnTo>
                    <a:pt x="2807" y="59969"/>
                  </a:lnTo>
                  <a:lnTo>
                    <a:pt x="1208" y="69960"/>
                  </a:lnTo>
                  <a:lnTo>
                    <a:pt x="200" y="80768"/>
                  </a:lnTo>
                  <a:lnTo>
                    <a:pt x="0" y="91931"/>
                  </a:lnTo>
                  <a:lnTo>
                    <a:pt x="660" y="103132"/>
                  </a:lnTo>
                  <a:lnTo>
                    <a:pt x="2244" y="114071"/>
                  </a:lnTo>
                  <a:lnTo>
                    <a:pt x="4905" y="124407"/>
                  </a:lnTo>
                  <a:lnTo>
                    <a:pt x="8625" y="134015"/>
                  </a:lnTo>
                  <a:lnTo>
                    <a:pt x="13412" y="142787"/>
                  </a:lnTo>
                  <a:lnTo>
                    <a:pt x="19373" y="150539"/>
                  </a:lnTo>
                  <a:lnTo>
                    <a:pt x="26457" y="157266"/>
                  </a:lnTo>
                  <a:lnTo>
                    <a:pt x="34483" y="162785"/>
                  </a:lnTo>
                  <a:lnTo>
                    <a:pt x="43242" y="166670"/>
                  </a:lnTo>
                  <a:lnTo>
                    <a:pt x="52535" y="168834"/>
                  </a:lnTo>
                  <a:lnTo>
                    <a:pt x="62044" y="169321"/>
                  </a:lnTo>
                  <a:lnTo>
                    <a:pt x="71349" y="168136"/>
                  </a:lnTo>
                  <a:lnTo>
                    <a:pt x="80234" y="165447"/>
                  </a:lnTo>
                  <a:lnTo>
                    <a:pt x="88674" y="161371"/>
                  </a:lnTo>
                  <a:lnTo>
                    <a:pt x="96729" y="155895"/>
                  </a:lnTo>
                  <a:lnTo>
                    <a:pt x="104477" y="149140"/>
                  </a:lnTo>
                  <a:lnTo>
                    <a:pt x="111836" y="141335"/>
                  </a:lnTo>
                  <a:lnTo>
                    <a:pt x="118558" y="132726"/>
                  </a:lnTo>
                  <a:lnTo>
                    <a:pt x="124558" y="123524"/>
                  </a:lnTo>
                  <a:lnTo>
                    <a:pt x="129742" y="113736"/>
                  </a:lnTo>
                  <a:lnTo>
                    <a:pt x="133925" y="103180"/>
                  </a:lnTo>
                  <a:lnTo>
                    <a:pt x="137105" y="91824"/>
                  </a:lnTo>
                  <a:lnTo>
                    <a:pt x="139257" y="79926"/>
                  </a:lnTo>
                  <a:lnTo>
                    <a:pt x="140260" y="67939"/>
                  </a:lnTo>
                  <a:lnTo>
                    <a:pt x="140163" y="56145"/>
                  </a:lnTo>
                  <a:lnTo>
                    <a:pt x="139295" y="44887"/>
                  </a:lnTo>
                  <a:lnTo>
                    <a:pt x="138095" y="33449"/>
                  </a:lnTo>
                  <a:lnTo>
                    <a:pt x="136461" y="19713"/>
                  </a:lnTo>
                  <a:lnTo>
                    <a:pt x="1341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613916" y="1932221"/>
              <a:ext cx="140404" cy="371833"/>
            </a:xfrm>
            <a:custGeom>
              <a:avLst/>
              <a:gdLst/>
              <a:ahLst/>
              <a:cxnLst/>
              <a:rect l="0" t="0" r="0" b="0"/>
              <a:pathLst>
                <a:path w="140404" h="371833">
                  <a:moveTo>
                    <a:pt x="8923" y="141893"/>
                  </a:moveTo>
                  <a:lnTo>
                    <a:pt x="11856" y="153628"/>
                  </a:lnTo>
                  <a:lnTo>
                    <a:pt x="14639" y="164757"/>
                  </a:lnTo>
                  <a:lnTo>
                    <a:pt x="17538" y="176359"/>
                  </a:lnTo>
                  <a:lnTo>
                    <a:pt x="20579" y="188694"/>
                  </a:lnTo>
                  <a:lnTo>
                    <a:pt x="23744" y="202002"/>
                  </a:lnTo>
                  <a:lnTo>
                    <a:pt x="27008" y="216311"/>
                  </a:lnTo>
                  <a:lnTo>
                    <a:pt x="30345" y="231488"/>
                  </a:lnTo>
                  <a:lnTo>
                    <a:pt x="33737" y="247350"/>
                  </a:lnTo>
                  <a:lnTo>
                    <a:pt x="37166" y="263717"/>
                  </a:lnTo>
                  <a:lnTo>
                    <a:pt x="40620" y="280282"/>
                  </a:lnTo>
                  <a:lnTo>
                    <a:pt x="44093" y="296628"/>
                  </a:lnTo>
                  <a:lnTo>
                    <a:pt x="47573" y="312547"/>
                  </a:lnTo>
                  <a:lnTo>
                    <a:pt x="50893" y="328016"/>
                  </a:lnTo>
                  <a:lnTo>
                    <a:pt x="53744" y="343097"/>
                  </a:lnTo>
                  <a:lnTo>
                    <a:pt x="55987" y="357777"/>
                  </a:lnTo>
                  <a:lnTo>
                    <a:pt x="57457" y="368721"/>
                  </a:lnTo>
                  <a:lnTo>
                    <a:pt x="57626" y="371832"/>
                  </a:lnTo>
                  <a:lnTo>
                    <a:pt x="56082" y="368654"/>
                  </a:lnTo>
                  <a:lnTo>
                    <a:pt x="53166" y="361079"/>
                  </a:lnTo>
                  <a:lnTo>
                    <a:pt x="49541" y="350034"/>
                  </a:lnTo>
                  <a:lnTo>
                    <a:pt x="45664" y="336224"/>
                  </a:lnTo>
                  <a:lnTo>
                    <a:pt x="41759" y="320461"/>
                  </a:lnTo>
                  <a:lnTo>
                    <a:pt x="37907" y="303615"/>
                  </a:lnTo>
                  <a:lnTo>
                    <a:pt x="34132" y="286255"/>
                  </a:lnTo>
                  <a:lnTo>
                    <a:pt x="30427" y="268519"/>
                  </a:lnTo>
                  <a:lnTo>
                    <a:pt x="26777" y="250240"/>
                  </a:lnTo>
                  <a:lnTo>
                    <a:pt x="23171" y="231353"/>
                  </a:lnTo>
                  <a:lnTo>
                    <a:pt x="19594" y="212074"/>
                  </a:lnTo>
                  <a:lnTo>
                    <a:pt x="16037" y="192817"/>
                  </a:lnTo>
                  <a:lnTo>
                    <a:pt x="12501" y="173826"/>
                  </a:lnTo>
                  <a:lnTo>
                    <a:pt x="9142" y="155326"/>
                  </a:lnTo>
                  <a:lnTo>
                    <a:pt x="6268" y="137597"/>
                  </a:lnTo>
                  <a:lnTo>
                    <a:pt x="4003" y="120709"/>
                  </a:lnTo>
                  <a:lnTo>
                    <a:pt x="2313" y="104572"/>
                  </a:lnTo>
                  <a:lnTo>
                    <a:pt x="1096" y="89034"/>
                  </a:lnTo>
                  <a:lnTo>
                    <a:pt x="248" y="73951"/>
                  </a:lnTo>
                  <a:lnTo>
                    <a:pt x="0" y="59362"/>
                  </a:lnTo>
                  <a:lnTo>
                    <a:pt x="890" y="45477"/>
                  </a:lnTo>
                  <a:lnTo>
                    <a:pt x="3131" y="32375"/>
                  </a:lnTo>
                  <a:lnTo>
                    <a:pt x="6940" y="20627"/>
                  </a:lnTo>
                  <a:lnTo>
                    <a:pt x="12704" y="11326"/>
                  </a:lnTo>
                  <a:lnTo>
                    <a:pt x="20429" y="4859"/>
                  </a:lnTo>
                  <a:lnTo>
                    <a:pt x="29515" y="1146"/>
                  </a:lnTo>
                  <a:lnTo>
                    <a:pt x="38982" y="0"/>
                  </a:lnTo>
                  <a:lnTo>
                    <a:pt x="48235" y="1043"/>
                  </a:lnTo>
                  <a:lnTo>
                    <a:pt x="57223" y="3807"/>
                  </a:lnTo>
                  <a:lnTo>
                    <a:pt x="66244" y="7853"/>
                  </a:lnTo>
                  <a:lnTo>
                    <a:pt x="75492" y="12829"/>
                  </a:lnTo>
                  <a:lnTo>
                    <a:pt x="84854" y="18622"/>
                  </a:lnTo>
                  <a:lnTo>
                    <a:pt x="94002" y="25340"/>
                  </a:lnTo>
                  <a:lnTo>
                    <a:pt x="102748" y="32972"/>
                  </a:lnTo>
                  <a:lnTo>
                    <a:pt x="110911" y="41386"/>
                  </a:lnTo>
                  <a:lnTo>
                    <a:pt x="118241" y="50412"/>
                  </a:lnTo>
                  <a:lnTo>
                    <a:pt x="124683" y="59897"/>
                  </a:lnTo>
                  <a:lnTo>
                    <a:pt x="130178" y="69878"/>
                  </a:lnTo>
                  <a:lnTo>
                    <a:pt x="134577" y="80563"/>
                  </a:lnTo>
                  <a:lnTo>
                    <a:pt x="137900" y="92003"/>
                  </a:lnTo>
                  <a:lnTo>
                    <a:pt x="139980" y="103786"/>
                  </a:lnTo>
                  <a:lnTo>
                    <a:pt x="140403" y="115163"/>
                  </a:lnTo>
                  <a:lnTo>
                    <a:pt x="139088" y="125735"/>
                  </a:lnTo>
                  <a:lnTo>
                    <a:pt x="136087" y="135290"/>
                  </a:lnTo>
                  <a:lnTo>
                    <a:pt x="131408" y="143636"/>
                  </a:lnTo>
                  <a:lnTo>
                    <a:pt x="125218" y="150798"/>
                  </a:lnTo>
                  <a:lnTo>
                    <a:pt x="117640" y="156795"/>
                  </a:lnTo>
                  <a:lnTo>
                    <a:pt x="108659" y="161540"/>
                  </a:lnTo>
                  <a:lnTo>
                    <a:pt x="98415" y="165107"/>
                  </a:lnTo>
                  <a:lnTo>
                    <a:pt x="87749" y="167698"/>
                  </a:lnTo>
                  <a:lnTo>
                    <a:pt x="77071" y="169809"/>
                  </a:lnTo>
                  <a:lnTo>
                    <a:pt x="65443" y="171630"/>
                  </a:lnTo>
                  <a:lnTo>
                    <a:pt x="51038" y="1734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776143" y="1908725"/>
              <a:ext cx="152023" cy="195196"/>
            </a:xfrm>
            <a:custGeom>
              <a:avLst/>
              <a:gdLst/>
              <a:ahLst/>
              <a:cxnLst/>
              <a:rect l="0" t="0" r="0" b="0"/>
              <a:pathLst>
                <a:path w="152023" h="195196">
                  <a:moveTo>
                    <a:pt x="4624" y="123275"/>
                  </a:moveTo>
                  <a:lnTo>
                    <a:pt x="13425" y="120341"/>
                  </a:lnTo>
                  <a:lnTo>
                    <a:pt x="21772" y="117559"/>
                  </a:lnTo>
                  <a:lnTo>
                    <a:pt x="30476" y="114659"/>
                  </a:lnTo>
                  <a:lnTo>
                    <a:pt x="39770" y="111619"/>
                  </a:lnTo>
                  <a:lnTo>
                    <a:pt x="49912" y="108454"/>
                  </a:lnTo>
                  <a:lnTo>
                    <a:pt x="60948" y="105185"/>
                  </a:lnTo>
                  <a:lnTo>
                    <a:pt x="72443" y="101674"/>
                  </a:lnTo>
                  <a:lnTo>
                    <a:pt x="83616" y="97635"/>
                  </a:lnTo>
                  <a:lnTo>
                    <a:pt x="94038" y="92944"/>
                  </a:lnTo>
                  <a:lnTo>
                    <a:pt x="103151" y="87318"/>
                  </a:lnTo>
                  <a:lnTo>
                    <a:pt x="110135" y="80252"/>
                  </a:lnTo>
                  <a:lnTo>
                    <a:pt x="114747" y="71609"/>
                  </a:lnTo>
                  <a:lnTo>
                    <a:pt x="117063" y="61720"/>
                  </a:lnTo>
                  <a:lnTo>
                    <a:pt x="117196" y="51172"/>
                  </a:lnTo>
                  <a:lnTo>
                    <a:pt x="115432" y="40387"/>
                  </a:lnTo>
                  <a:lnTo>
                    <a:pt x="111999" y="29893"/>
                  </a:lnTo>
                  <a:lnTo>
                    <a:pt x="106962" y="20387"/>
                  </a:lnTo>
                  <a:lnTo>
                    <a:pt x="100506" y="12163"/>
                  </a:lnTo>
                  <a:lnTo>
                    <a:pt x="92903" y="5644"/>
                  </a:lnTo>
                  <a:lnTo>
                    <a:pt x="84431" y="1537"/>
                  </a:lnTo>
                  <a:lnTo>
                    <a:pt x="75329" y="0"/>
                  </a:lnTo>
                  <a:lnTo>
                    <a:pt x="65948" y="729"/>
                  </a:lnTo>
                  <a:lnTo>
                    <a:pt x="56731" y="3260"/>
                  </a:lnTo>
                  <a:lnTo>
                    <a:pt x="47903" y="7142"/>
                  </a:lnTo>
                  <a:lnTo>
                    <a:pt x="39502" y="11998"/>
                  </a:lnTo>
                  <a:lnTo>
                    <a:pt x="31472" y="17539"/>
                  </a:lnTo>
                  <a:lnTo>
                    <a:pt x="23745" y="23569"/>
                  </a:lnTo>
                  <a:lnTo>
                    <a:pt x="16571" y="30429"/>
                  </a:lnTo>
                  <a:lnTo>
                    <a:pt x="10504" y="38938"/>
                  </a:lnTo>
                  <a:lnTo>
                    <a:pt x="5762" y="49402"/>
                  </a:lnTo>
                  <a:lnTo>
                    <a:pt x="2407" y="61347"/>
                  </a:lnTo>
                  <a:lnTo>
                    <a:pt x="522" y="73821"/>
                  </a:lnTo>
                  <a:lnTo>
                    <a:pt x="0" y="86210"/>
                  </a:lnTo>
                  <a:lnTo>
                    <a:pt x="768" y="98272"/>
                  </a:lnTo>
                  <a:lnTo>
                    <a:pt x="2869" y="109971"/>
                  </a:lnTo>
                  <a:lnTo>
                    <a:pt x="6207" y="121348"/>
                  </a:lnTo>
                  <a:lnTo>
                    <a:pt x="10564" y="132309"/>
                  </a:lnTo>
                  <a:lnTo>
                    <a:pt x="15705" y="142611"/>
                  </a:lnTo>
                  <a:lnTo>
                    <a:pt x="21424" y="152176"/>
                  </a:lnTo>
                  <a:lnTo>
                    <a:pt x="27722" y="161076"/>
                  </a:lnTo>
                  <a:lnTo>
                    <a:pt x="34780" y="169442"/>
                  </a:lnTo>
                  <a:lnTo>
                    <a:pt x="42649" y="177391"/>
                  </a:lnTo>
                  <a:lnTo>
                    <a:pt x="51562" y="184543"/>
                  </a:lnTo>
                  <a:lnTo>
                    <a:pt x="61988" y="190063"/>
                  </a:lnTo>
                  <a:lnTo>
                    <a:pt x="74029" y="193621"/>
                  </a:lnTo>
                  <a:lnTo>
                    <a:pt x="87016" y="195195"/>
                  </a:lnTo>
                  <a:lnTo>
                    <a:pt x="99730" y="194814"/>
                  </a:lnTo>
                  <a:lnTo>
                    <a:pt x="111489" y="192713"/>
                  </a:lnTo>
                  <a:lnTo>
                    <a:pt x="121854" y="189541"/>
                  </a:lnTo>
                  <a:lnTo>
                    <a:pt x="131393" y="185948"/>
                  </a:lnTo>
                  <a:lnTo>
                    <a:pt x="140933" y="181624"/>
                  </a:lnTo>
                  <a:lnTo>
                    <a:pt x="152022" y="1759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937795" y="1905658"/>
              <a:ext cx="127242" cy="168306"/>
            </a:xfrm>
            <a:custGeom>
              <a:avLst/>
              <a:gdLst/>
              <a:ahLst/>
              <a:cxnLst/>
              <a:rect l="0" t="0" r="0" b="0"/>
              <a:pathLst>
                <a:path w="127242" h="168306">
                  <a:moveTo>
                    <a:pt x="21956" y="105285"/>
                  </a:moveTo>
                  <a:lnTo>
                    <a:pt x="24889" y="114086"/>
                  </a:lnTo>
                  <a:lnTo>
                    <a:pt x="27672" y="122433"/>
                  </a:lnTo>
                  <a:lnTo>
                    <a:pt x="30572" y="131132"/>
                  </a:lnTo>
                  <a:lnTo>
                    <a:pt x="33612" y="140252"/>
                  </a:lnTo>
                  <a:lnTo>
                    <a:pt x="36777" y="149747"/>
                  </a:lnTo>
                  <a:lnTo>
                    <a:pt x="40012" y="159465"/>
                  </a:lnTo>
                  <a:lnTo>
                    <a:pt x="42254" y="166710"/>
                  </a:lnTo>
                  <a:lnTo>
                    <a:pt x="42137" y="168305"/>
                  </a:lnTo>
                  <a:lnTo>
                    <a:pt x="39939" y="165456"/>
                  </a:lnTo>
                  <a:lnTo>
                    <a:pt x="36388" y="159760"/>
                  </a:lnTo>
                  <a:lnTo>
                    <a:pt x="32250" y="152294"/>
                  </a:lnTo>
                  <a:lnTo>
                    <a:pt x="27992" y="143720"/>
                  </a:lnTo>
                  <a:lnTo>
                    <a:pt x="23812" y="134284"/>
                  </a:lnTo>
                  <a:lnTo>
                    <a:pt x="19769" y="123930"/>
                  </a:lnTo>
                  <a:lnTo>
                    <a:pt x="15860" y="112691"/>
                  </a:lnTo>
                  <a:lnTo>
                    <a:pt x="12064" y="100864"/>
                  </a:lnTo>
                  <a:lnTo>
                    <a:pt x="8352" y="88921"/>
                  </a:lnTo>
                  <a:lnTo>
                    <a:pt x="4716" y="77149"/>
                  </a:lnTo>
                  <a:lnTo>
                    <a:pt x="1629" y="65803"/>
                  </a:lnTo>
                  <a:lnTo>
                    <a:pt x="0" y="55182"/>
                  </a:lnTo>
                  <a:lnTo>
                    <a:pt x="220" y="45383"/>
                  </a:lnTo>
                  <a:lnTo>
                    <a:pt x="2676" y="36651"/>
                  </a:lnTo>
                  <a:lnTo>
                    <a:pt x="7982" y="29456"/>
                  </a:lnTo>
                  <a:lnTo>
                    <a:pt x="16182" y="23908"/>
                  </a:lnTo>
                  <a:lnTo>
                    <a:pt x="26722" y="19655"/>
                  </a:lnTo>
                  <a:lnTo>
                    <a:pt x="38761" y="16094"/>
                  </a:lnTo>
                  <a:lnTo>
                    <a:pt x="51654" y="12808"/>
                  </a:lnTo>
                  <a:lnTo>
                    <a:pt x="64802" y="9739"/>
                  </a:lnTo>
                  <a:lnTo>
                    <a:pt x="79053" y="6796"/>
                  </a:lnTo>
                  <a:lnTo>
                    <a:pt x="97884" y="3717"/>
                  </a:lnTo>
                  <a:lnTo>
                    <a:pt x="1272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9138735" y="1979357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0"/>
                  </a:moveTo>
                  <a:lnTo>
                    <a:pt x="2867" y="11735"/>
                  </a:lnTo>
                  <a:lnTo>
                    <a:pt x="5010" y="22864"/>
                  </a:lnTo>
                  <a:lnTo>
                    <a:pt x="6622" y="34458"/>
                  </a:lnTo>
                  <a:lnTo>
                    <a:pt x="8148" y="46446"/>
                  </a:lnTo>
                  <a:lnTo>
                    <a:pt x="10294" y="58458"/>
                  </a:lnTo>
                  <a:lnTo>
                    <a:pt x="13388" y="70247"/>
                  </a:lnTo>
                  <a:lnTo>
                    <a:pt x="17127" y="81294"/>
                  </a:lnTo>
                  <a:lnTo>
                    <a:pt x="21108" y="91818"/>
                  </a:lnTo>
                  <a:lnTo>
                    <a:pt x="25693" y="102741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9159792" y="1831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263915" y="1968829"/>
              <a:ext cx="110726" cy="148151"/>
            </a:xfrm>
            <a:custGeom>
              <a:avLst/>
              <a:gdLst/>
              <a:ahLst/>
              <a:cxnLst/>
              <a:rect l="0" t="0" r="0" b="0"/>
              <a:pathLst>
                <a:path w="110726" h="148151">
                  <a:moveTo>
                    <a:pt x="64334" y="0"/>
                  </a:moveTo>
                  <a:lnTo>
                    <a:pt x="52732" y="3000"/>
                  </a:lnTo>
                  <a:lnTo>
                    <a:pt x="42884" y="6423"/>
                  </a:lnTo>
                  <a:lnTo>
                    <a:pt x="33883" y="10624"/>
                  </a:lnTo>
                  <a:lnTo>
                    <a:pt x="25614" y="15696"/>
                  </a:lnTo>
                  <a:lnTo>
                    <a:pt x="18235" y="21826"/>
                  </a:lnTo>
                  <a:lnTo>
                    <a:pt x="11774" y="29010"/>
                  </a:lnTo>
                  <a:lnTo>
                    <a:pt x="6441" y="37097"/>
                  </a:lnTo>
                  <a:lnTo>
                    <a:pt x="2684" y="45892"/>
                  </a:lnTo>
                  <a:lnTo>
                    <a:pt x="602" y="55212"/>
                  </a:lnTo>
                  <a:lnTo>
                    <a:pt x="0" y="64909"/>
                  </a:lnTo>
                  <a:lnTo>
                    <a:pt x="576" y="74871"/>
                  </a:lnTo>
                  <a:lnTo>
                    <a:pt x="2039" y="85010"/>
                  </a:lnTo>
                  <a:lnTo>
                    <a:pt x="4306" y="95106"/>
                  </a:lnTo>
                  <a:lnTo>
                    <a:pt x="7498" y="104812"/>
                  </a:lnTo>
                  <a:lnTo>
                    <a:pt x="11610" y="113966"/>
                  </a:lnTo>
                  <a:lnTo>
                    <a:pt x="16675" y="122418"/>
                  </a:lnTo>
                  <a:lnTo>
                    <a:pt x="22831" y="129949"/>
                  </a:lnTo>
                  <a:lnTo>
                    <a:pt x="30049" y="136524"/>
                  </a:lnTo>
                  <a:lnTo>
                    <a:pt x="38169" y="141940"/>
                  </a:lnTo>
                  <a:lnTo>
                    <a:pt x="46991" y="145755"/>
                  </a:lnTo>
                  <a:lnTo>
                    <a:pt x="56325" y="147867"/>
                  </a:lnTo>
                  <a:lnTo>
                    <a:pt x="65864" y="148150"/>
                  </a:lnTo>
                  <a:lnTo>
                    <a:pt x="75187" y="146296"/>
                  </a:lnTo>
                  <a:lnTo>
                    <a:pt x="84075" y="142339"/>
                  </a:lnTo>
                  <a:lnTo>
                    <a:pt x="92178" y="136429"/>
                  </a:lnTo>
                  <a:lnTo>
                    <a:pt x="98942" y="128650"/>
                  </a:lnTo>
                  <a:lnTo>
                    <a:pt x="104189" y="119239"/>
                  </a:lnTo>
                  <a:lnTo>
                    <a:pt x="107899" y="108685"/>
                  </a:lnTo>
                  <a:lnTo>
                    <a:pt x="110029" y="97619"/>
                  </a:lnTo>
                  <a:lnTo>
                    <a:pt x="110725" y="86439"/>
                  </a:lnTo>
                  <a:lnTo>
                    <a:pt x="110244" y="75325"/>
                  </a:lnTo>
                  <a:lnTo>
                    <a:pt x="108867" y="64330"/>
                  </a:lnTo>
                  <a:lnTo>
                    <a:pt x="106837" y="53466"/>
                  </a:lnTo>
                  <a:lnTo>
                    <a:pt x="104301" y="43167"/>
                  </a:lnTo>
                  <a:lnTo>
                    <a:pt x="100975" y="33287"/>
                  </a:lnTo>
                  <a:lnTo>
                    <a:pt x="95454" y="22959"/>
                  </a:lnTo>
                  <a:lnTo>
                    <a:pt x="85391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9380891" y="1926715"/>
              <a:ext cx="115814" cy="157817"/>
            </a:xfrm>
            <a:custGeom>
              <a:avLst/>
              <a:gdLst/>
              <a:ahLst/>
              <a:cxnLst/>
              <a:rect l="0" t="0" r="0" b="0"/>
              <a:pathLst>
                <a:path w="115814" h="157817">
                  <a:moveTo>
                    <a:pt x="0" y="73699"/>
                  </a:moveTo>
                  <a:lnTo>
                    <a:pt x="5800" y="79634"/>
                  </a:lnTo>
                  <a:lnTo>
                    <a:pt x="10724" y="85838"/>
                  </a:lnTo>
                  <a:lnTo>
                    <a:pt x="15232" y="92934"/>
                  </a:lnTo>
                  <a:lnTo>
                    <a:pt x="19626" y="100874"/>
                  </a:lnTo>
                  <a:lnTo>
                    <a:pt x="24288" y="109521"/>
                  </a:lnTo>
                  <a:lnTo>
                    <a:pt x="29398" y="118715"/>
                  </a:lnTo>
                  <a:lnTo>
                    <a:pt x="34802" y="128315"/>
                  </a:lnTo>
                  <a:lnTo>
                    <a:pt x="40126" y="138204"/>
                  </a:lnTo>
                  <a:lnTo>
                    <a:pt x="45137" y="148226"/>
                  </a:lnTo>
                  <a:lnTo>
                    <a:pt x="49286" y="155821"/>
                  </a:lnTo>
                  <a:lnTo>
                    <a:pt x="51694" y="157816"/>
                  </a:lnTo>
                  <a:lnTo>
                    <a:pt x="52220" y="155178"/>
                  </a:lnTo>
                  <a:lnTo>
                    <a:pt x="51331" y="149530"/>
                  </a:lnTo>
                  <a:lnTo>
                    <a:pt x="49506" y="142034"/>
                  </a:lnTo>
                  <a:lnTo>
                    <a:pt x="47081" y="133411"/>
                  </a:lnTo>
                  <a:lnTo>
                    <a:pt x="44276" y="124094"/>
                  </a:lnTo>
                  <a:lnTo>
                    <a:pt x="41226" y="114344"/>
                  </a:lnTo>
                  <a:lnTo>
                    <a:pt x="38018" y="104319"/>
                  </a:lnTo>
                  <a:lnTo>
                    <a:pt x="34716" y="94115"/>
                  </a:lnTo>
                  <a:lnTo>
                    <a:pt x="31683" y="83629"/>
                  </a:lnTo>
                  <a:lnTo>
                    <a:pt x="29557" y="72595"/>
                  </a:lnTo>
                  <a:lnTo>
                    <a:pt x="28620" y="60920"/>
                  </a:lnTo>
                  <a:lnTo>
                    <a:pt x="29146" y="49147"/>
                  </a:lnTo>
                  <a:lnTo>
                    <a:pt x="31551" y="38308"/>
                  </a:lnTo>
                  <a:lnTo>
                    <a:pt x="35882" y="28915"/>
                  </a:lnTo>
                  <a:lnTo>
                    <a:pt x="42044" y="21136"/>
                  </a:lnTo>
                  <a:lnTo>
                    <a:pt x="49992" y="15053"/>
                  </a:lnTo>
                  <a:lnTo>
                    <a:pt x="59507" y="10520"/>
                  </a:lnTo>
                  <a:lnTo>
                    <a:pt x="69862" y="7247"/>
                  </a:lnTo>
                  <a:lnTo>
                    <a:pt x="81036" y="4589"/>
                  </a:lnTo>
                  <a:lnTo>
                    <a:pt x="95122" y="230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9423005" y="1800373"/>
              <a:ext cx="173621" cy="431669"/>
            </a:xfrm>
            <a:custGeom>
              <a:avLst/>
              <a:gdLst/>
              <a:ahLst/>
              <a:cxnLst/>
              <a:rect l="0" t="0" r="0" b="0"/>
              <a:pathLst>
                <a:path w="173621" h="431669">
                  <a:moveTo>
                    <a:pt x="0" y="0"/>
                  </a:moveTo>
                  <a:lnTo>
                    <a:pt x="5934" y="5934"/>
                  </a:lnTo>
                  <a:lnTo>
                    <a:pt x="12140" y="12139"/>
                  </a:lnTo>
                  <a:lnTo>
                    <a:pt x="19230" y="19230"/>
                  </a:lnTo>
                  <a:lnTo>
                    <a:pt x="26998" y="26998"/>
                  </a:lnTo>
                  <a:lnTo>
                    <a:pt x="34995" y="34995"/>
                  </a:lnTo>
                  <a:lnTo>
                    <a:pt x="42938" y="42937"/>
                  </a:lnTo>
                  <a:lnTo>
                    <a:pt x="50712" y="50711"/>
                  </a:lnTo>
                  <a:lnTo>
                    <a:pt x="58304" y="58304"/>
                  </a:lnTo>
                  <a:lnTo>
                    <a:pt x="65742" y="65741"/>
                  </a:lnTo>
                  <a:lnTo>
                    <a:pt x="73058" y="73056"/>
                  </a:lnTo>
                  <a:lnTo>
                    <a:pt x="80282" y="80281"/>
                  </a:lnTo>
                  <a:lnTo>
                    <a:pt x="87447" y="87455"/>
                  </a:lnTo>
                  <a:lnTo>
                    <a:pt x="94735" y="95089"/>
                  </a:lnTo>
                  <a:lnTo>
                    <a:pt x="102467" y="104118"/>
                  </a:lnTo>
                  <a:lnTo>
                    <a:pt x="110779" y="114941"/>
                  </a:lnTo>
                  <a:lnTo>
                    <a:pt x="119480" y="127466"/>
                  </a:lnTo>
                  <a:lnTo>
                    <a:pt x="128167" y="141395"/>
                  </a:lnTo>
                  <a:lnTo>
                    <a:pt x="136598" y="156395"/>
                  </a:lnTo>
                  <a:lnTo>
                    <a:pt x="144546" y="172178"/>
                  </a:lnTo>
                  <a:lnTo>
                    <a:pt x="151731" y="188516"/>
                  </a:lnTo>
                  <a:lnTo>
                    <a:pt x="158074" y="205242"/>
                  </a:lnTo>
                  <a:lnTo>
                    <a:pt x="163502" y="222233"/>
                  </a:lnTo>
                  <a:lnTo>
                    <a:pt x="167857" y="239406"/>
                  </a:lnTo>
                  <a:lnTo>
                    <a:pt x="171151" y="256697"/>
                  </a:lnTo>
                  <a:lnTo>
                    <a:pt x="173210" y="273903"/>
                  </a:lnTo>
                  <a:lnTo>
                    <a:pt x="173620" y="290690"/>
                  </a:lnTo>
                  <a:lnTo>
                    <a:pt x="172302" y="306899"/>
                  </a:lnTo>
                  <a:lnTo>
                    <a:pt x="169468" y="322225"/>
                  </a:lnTo>
                  <a:lnTo>
                    <a:pt x="165432" y="336146"/>
                  </a:lnTo>
                  <a:lnTo>
                    <a:pt x="160498" y="348508"/>
                  </a:lnTo>
                  <a:lnTo>
                    <a:pt x="154915" y="359471"/>
                  </a:lnTo>
                  <a:lnTo>
                    <a:pt x="148878" y="369311"/>
                  </a:lnTo>
                  <a:lnTo>
                    <a:pt x="142521" y="378306"/>
                  </a:lnTo>
                  <a:lnTo>
                    <a:pt x="135778" y="386689"/>
                  </a:lnTo>
                  <a:lnTo>
                    <a:pt x="128413" y="394641"/>
                  </a:lnTo>
                  <a:lnTo>
                    <a:pt x="120357" y="402284"/>
                  </a:lnTo>
                  <a:lnTo>
                    <a:pt x="112134" y="409410"/>
                  </a:lnTo>
                  <a:lnTo>
                    <a:pt x="103965" y="416194"/>
                  </a:lnTo>
                  <a:lnTo>
                    <a:pt x="95127" y="423236"/>
                  </a:lnTo>
                  <a:lnTo>
                    <a:pt x="84228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4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7200" y="736600"/>
            <a:ext cx="6508151" cy="482274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Freeform 2"/>
          <p:cNvSpPr/>
          <p:nvPr/>
        </p:nvSpPr>
        <p:spPr>
          <a:xfrm>
            <a:off x="4925924" y="2579348"/>
            <a:ext cx="970035" cy="2642787"/>
          </a:xfrm>
          <a:custGeom>
            <a:avLst/>
            <a:gdLst/>
            <a:ahLst/>
            <a:cxnLst/>
            <a:rect l="0" t="0" r="0" b="0"/>
            <a:pathLst>
              <a:path w="970035" h="2642787">
                <a:moveTo>
                  <a:pt x="970034" y="2642786"/>
                </a:moveTo>
                <a:lnTo>
                  <a:pt x="966915" y="2600095"/>
                </a:lnTo>
                <a:lnTo>
                  <a:pt x="960459" y="2580528"/>
                </a:lnTo>
                <a:lnTo>
                  <a:pt x="930631" y="2541593"/>
                </a:lnTo>
                <a:lnTo>
                  <a:pt x="904547" y="2525716"/>
                </a:lnTo>
                <a:lnTo>
                  <a:pt x="884777" y="2523684"/>
                </a:lnTo>
                <a:lnTo>
                  <a:pt x="874592" y="2524781"/>
                </a:lnTo>
                <a:lnTo>
                  <a:pt x="857036" y="2519759"/>
                </a:lnTo>
                <a:lnTo>
                  <a:pt x="826701" y="2497472"/>
                </a:lnTo>
                <a:lnTo>
                  <a:pt x="810842" y="2471828"/>
                </a:lnTo>
                <a:lnTo>
                  <a:pt x="803408" y="2423317"/>
                </a:lnTo>
                <a:lnTo>
                  <a:pt x="801939" y="2368674"/>
                </a:lnTo>
                <a:lnTo>
                  <a:pt x="796060" y="2318409"/>
                </a:lnTo>
                <a:lnTo>
                  <a:pt x="781356" y="2291001"/>
                </a:lnTo>
                <a:lnTo>
                  <a:pt x="727775" y="2232279"/>
                </a:lnTo>
                <a:lnTo>
                  <a:pt x="712625" y="2219353"/>
                </a:lnTo>
                <a:lnTo>
                  <a:pt x="654827" y="2178885"/>
                </a:lnTo>
                <a:lnTo>
                  <a:pt x="620339" y="2143183"/>
                </a:lnTo>
                <a:lnTo>
                  <a:pt x="610674" y="2124773"/>
                </a:lnTo>
                <a:lnTo>
                  <a:pt x="608717" y="2104892"/>
                </a:lnTo>
                <a:lnTo>
                  <a:pt x="612794" y="2045831"/>
                </a:lnTo>
                <a:lnTo>
                  <a:pt x="621072" y="1984848"/>
                </a:lnTo>
                <a:lnTo>
                  <a:pt x="621123" y="1931199"/>
                </a:lnTo>
                <a:lnTo>
                  <a:pt x="616871" y="1907725"/>
                </a:lnTo>
                <a:lnTo>
                  <a:pt x="611760" y="1898892"/>
                </a:lnTo>
                <a:lnTo>
                  <a:pt x="596722" y="1885958"/>
                </a:lnTo>
                <a:lnTo>
                  <a:pt x="575220" y="1879429"/>
                </a:lnTo>
                <a:lnTo>
                  <a:pt x="528878" y="1869649"/>
                </a:lnTo>
                <a:lnTo>
                  <a:pt x="502150" y="1854268"/>
                </a:lnTo>
                <a:lnTo>
                  <a:pt x="489905" y="1838439"/>
                </a:lnTo>
                <a:lnTo>
                  <a:pt x="466922" y="1805270"/>
                </a:lnTo>
                <a:lnTo>
                  <a:pt x="436035" y="1765966"/>
                </a:lnTo>
                <a:lnTo>
                  <a:pt x="420308" y="1739580"/>
                </a:lnTo>
                <a:lnTo>
                  <a:pt x="414038" y="1731812"/>
                </a:lnTo>
                <a:lnTo>
                  <a:pt x="394591" y="1720063"/>
                </a:lnTo>
                <a:lnTo>
                  <a:pt x="370351" y="1712111"/>
                </a:lnTo>
                <a:lnTo>
                  <a:pt x="332736" y="1705295"/>
                </a:lnTo>
                <a:lnTo>
                  <a:pt x="314004" y="1695409"/>
                </a:lnTo>
                <a:lnTo>
                  <a:pt x="300999" y="1680097"/>
                </a:lnTo>
                <a:lnTo>
                  <a:pt x="283118" y="1641671"/>
                </a:lnTo>
                <a:lnTo>
                  <a:pt x="276202" y="1578364"/>
                </a:lnTo>
                <a:lnTo>
                  <a:pt x="275361" y="1523050"/>
                </a:lnTo>
                <a:lnTo>
                  <a:pt x="275194" y="1467063"/>
                </a:lnTo>
                <a:lnTo>
                  <a:pt x="275161" y="1410944"/>
                </a:lnTo>
                <a:lnTo>
                  <a:pt x="280744" y="1360388"/>
                </a:lnTo>
                <a:lnTo>
                  <a:pt x="296484" y="1305941"/>
                </a:lnTo>
                <a:lnTo>
                  <a:pt x="304521" y="1285902"/>
                </a:lnTo>
                <a:lnTo>
                  <a:pt x="346015" y="1229129"/>
                </a:lnTo>
                <a:lnTo>
                  <a:pt x="364857" y="1177782"/>
                </a:lnTo>
                <a:lnTo>
                  <a:pt x="368912" y="1125685"/>
                </a:lnTo>
                <a:lnTo>
                  <a:pt x="375302" y="1075923"/>
                </a:lnTo>
                <a:lnTo>
                  <a:pt x="390095" y="1043013"/>
                </a:lnTo>
                <a:lnTo>
                  <a:pt x="405787" y="1027885"/>
                </a:lnTo>
                <a:lnTo>
                  <a:pt x="466381" y="988146"/>
                </a:lnTo>
                <a:lnTo>
                  <a:pt x="522399" y="950753"/>
                </a:lnTo>
                <a:lnTo>
                  <a:pt x="566272" y="909054"/>
                </a:lnTo>
                <a:lnTo>
                  <a:pt x="574165" y="888799"/>
                </a:lnTo>
                <a:lnTo>
                  <a:pt x="576504" y="865369"/>
                </a:lnTo>
                <a:lnTo>
                  <a:pt x="565456" y="811077"/>
                </a:lnTo>
                <a:lnTo>
                  <a:pt x="550032" y="784905"/>
                </a:lnTo>
                <a:lnTo>
                  <a:pt x="510082" y="740827"/>
                </a:lnTo>
                <a:lnTo>
                  <a:pt x="451592" y="701069"/>
                </a:lnTo>
                <a:lnTo>
                  <a:pt x="428687" y="681860"/>
                </a:lnTo>
                <a:lnTo>
                  <a:pt x="402533" y="665900"/>
                </a:lnTo>
                <a:lnTo>
                  <a:pt x="352061" y="604069"/>
                </a:lnTo>
                <a:lnTo>
                  <a:pt x="325397" y="574581"/>
                </a:lnTo>
                <a:lnTo>
                  <a:pt x="300126" y="515624"/>
                </a:lnTo>
                <a:lnTo>
                  <a:pt x="288881" y="470716"/>
                </a:lnTo>
                <a:lnTo>
                  <a:pt x="289749" y="433973"/>
                </a:lnTo>
                <a:lnTo>
                  <a:pt x="292169" y="411710"/>
                </a:lnTo>
                <a:lnTo>
                  <a:pt x="286767" y="352640"/>
                </a:lnTo>
                <a:lnTo>
                  <a:pt x="280414" y="317490"/>
                </a:lnTo>
                <a:lnTo>
                  <a:pt x="265534" y="290437"/>
                </a:lnTo>
                <a:lnTo>
                  <a:pt x="235816" y="250030"/>
                </a:lnTo>
                <a:lnTo>
                  <a:pt x="220214" y="223526"/>
                </a:lnTo>
                <a:lnTo>
                  <a:pt x="203893" y="197735"/>
                </a:lnTo>
                <a:lnTo>
                  <a:pt x="188528" y="170986"/>
                </a:lnTo>
                <a:lnTo>
                  <a:pt x="134680" y="112531"/>
                </a:lnTo>
                <a:lnTo>
                  <a:pt x="78618" y="56289"/>
                </a:lnTo>
                <a:lnTo>
                  <a:pt x="19936" y="16705"/>
                </a:lnTo>
                <a:lnTo>
                  <a:pt x="0" y="0"/>
                </a:lnTo>
              </a:path>
            </a:pathLst>
          </a:custGeom>
          <a:ln w="1270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4247924" y="84227"/>
            <a:ext cx="1437466" cy="694882"/>
            <a:chOff x="4247924" y="84227"/>
            <a:chExt cx="1437466" cy="694882"/>
          </a:xfrm>
        </p:grpSpPr>
        <p:sp>
          <p:nvSpPr>
            <p:cNvPr id="4" name="Freeform 3"/>
            <p:cNvSpPr/>
            <p:nvPr/>
          </p:nvSpPr>
          <p:spPr>
            <a:xfrm>
              <a:off x="5011565" y="663295"/>
              <a:ext cx="24635" cy="41186"/>
            </a:xfrm>
            <a:custGeom>
              <a:avLst/>
              <a:gdLst/>
              <a:ahLst/>
              <a:cxnLst/>
              <a:rect l="0" t="0" r="0" b="0"/>
              <a:pathLst>
                <a:path w="24635" h="41186">
                  <a:moveTo>
                    <a:pt x="24634" y="411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47924" y="168754"/>
              <a:ext cx="237217" cy="273443"/>
            </a:xfrm>
            <a:custGeom>
              <a:avLst/>
              <a:gdLst/>
              <a:ahLst/>
              <a:cxnLst/>
              <a:rect l="0" t="0" r="0" b="0"/>
              <a:pathLst>
                <a:path w="237217" h="273443">
                  <a:moveTo>
                    <a:pt x="5589" y="273442"/>
                  </a:moveTo>
                  <a:lnTo>
                    <a:pt x="0" y="256675"/>
                  </a:lnTo>
                  <a:lnTo>
                    <a:pt x="375" y="239084"/>
                  </a:lnTo>
                  <a:lnTo>
                    <a:pt x="12138" y="179274"/>
                  </a:lnTo>
                  <a:lnTo>
                    <a:pt x="15331" y="117364"/>
                  </a:lnTo>
                  <a:lnTo>
                    <a:pt x="15593" y="102710"/>
                  </a:lnTo>
                  <a:lnTo>
                    <a:pt x="18107" y="96449"/>
                  </a:lnTo>
                  <a:lnTo>
                    <a:pt x="22123" y="95786"/>
                  </a:lnTo>
                  <a:lnTo>
                    <a:pt x="27140" y="98852"/>
                  </a:lnTo>
                  <a:lnTo>
                    <a:pt x="35834" y="111619"/>
                  </a:lnTo>
                  <a:lnTo>
                    <a:pt x="50425" y="135417"/>
                  </a:lnTo>
                  <a:lnTo>
                    <a:pt x="64120" y="148927"/>
                  </a:lnTo>
                  <a:lnTo>
                    <a:pt x="81905" y="158831"/>
                  </a:lnTo>
                  <a:lnTo>
                    <a:pt x="90392" y="159600"/>
                  </a:lnTo>
                  <a:lnTo>
                    <a:pt x="106060" y="154215"/>
                  </a:lnTo>
                  <a:lnTo>
                    <a:pt x="128035" y="132441"/>
                  </a:lnTo>
                  <a:lnTo>
                    <a:pt x="161436" y="78627"/>
                  </a:lnTo>
                  <a:lnTo>
                    <a:pt x="175898" y="45184"/>
                  </a:lnTo>
                  <a:lnTo>
                    <a:pt x="184029" y="150"/>
                  </a:lnTo>
                  <a:lnTo>
                    <a:pt x="186551" y="0"/>
                  </a:lnTo>
                  <a:lnTo>
                    <a:pt x="189401" y="3410"/>
                  </a:lnTo>
                  <a:lnTo>
                    <a:pt x="194351" y="63476"/>
                  </a:lnTo>
                  <a:lnTo>
                    <a:pt x="200542" y="119144"/>
                  </a:lnTo>
                  <a:lnTo>
                    <a:pt x="211861" y="169134"/>
                  </a:lnTo>
                  <a:lnTo>
                    <a:pt x="218429" y="226669"/>
                  </a:lnTo>
                  <a:lnTo>
                    <a:pt x="224187" y="246805"/>
                  </a:lnTo>
                  <a:lnTo>
                    <a:pt x="237216" y="2629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37782" y="34744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89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27253" y="21056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10722" y="273740"/>
              <a:ext cx="86210" cy="158399"/>
            </a:xfrm>
            <a:custGeom>
              <a:avLst/>
              <a:gdLst/>
              <a:ahLst/>
              <a:cxnLst/>
              <a:rect l="0" t="0" r="0" b="0"/>
              <a:pathLst>
                <a:path w="86210" h="158399">
                  <a:moveTo>
                    <a:pt x="63931" y="0"/>
                  </a:moveTo>
                  <a:lnTo>
                    <a:pt x="39884" y="9576"/>
                  </a:lnTo>
                  <a:lnTo>
                    <a:pt x="4337" y="39404"/>
                  </a:lnTo>
                  <a:lnTo>
                    <a:pt x="805" y="47326"/>
                  </a:lnTo>
                  <a:lnTo>
                    <a:pt x="0" y="65488"/>
                  </a:lnTo>
                  <a:lnTo>
                    <a:pt x="4933" y="71735"/>
                  </a:lnTo>
                  <a:lnTo>
                    <a:pt x="22891" y="78676"/>
                  </a:lnTo>
                  <a:lnTo>
                    <a:pt x="59310" y="82583"/>
                  </a:lnTo>
                  <a:lnTo>
                    <a:pt x="69039" y="86641"/>
                  </a:lnTo>
                  <a:lnTo>
                    <a:pt x="82969" y="100509"/>
                  </a:lnTo>
                  <a:lnTo>
                    <a:pt x="85981" y="109120"/>
                  </a:lnTo>
                  <a:lnTo>
                    <a:pt x="86209" y="128047"/>
                  </a:lnTo>
                  <a:lnTo>
                    <a:pt x="76172" y="145037"/>
                  </a:lnTo>
                  <a:lnTo>
                    <a:pt x="68582" y="152844"/>
                  </a:lnTo>
                  <a:lnTo>
                    <a:pt x="62352" y="156878"/>
                  </a:lnTo>
                  <a:lnTo>
                    <a:pt x="57029" y="158398"/>
                  </a:lnTo>
                  <a:lnTo>
                    <a:pt x="42874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56803" y="252683"/>
              <a:ext cx="96977" cy="160380"/>
            </a:xfrm>
            <a:custGeom>
              <a:avLst/>
              <a:gdLst/>
              <a:ahLst/>
              <a:cxnLst/>
              <a:rect l="0" t="0" r="0" b="0"/>
              <a:pathLst>
                <a:path w="96977" h="160380">
                  <a:moveTo>
                    <a:pt x="54720" y="0"/>
                  </a:moveTo>
                  <a:lnTo>
                    <a:pt x="16347" y="29309"/>
                  </a:lnTo>
                  <a:lnTo>
                    <a:pt x="716" y="55088"/>
                  </a:lnTo>
                  <a:lnTo>
                    <a:pt x="0" y="63631"/>
                  </a:lnTo>
                  <a:lnTo>
                    <a:pt x="5444" y="79364"/>
                  </a:lnTo>
                  <a:lnTo>
                    <a:pt x="12510" y="84495"/>
                  </a:lnTo>
                  <a:lnTo>
                    <a:pt x="74445" y="103431"/>
                  </a:lnTo>
                  <a:lnTo>
                    <a:pt x="91172" y="114600"/>
                  </a:lnTo>
                  <a:lnTo>
                    <a:pt x="95399" y="122024"/>
                  </a:lnTo>
                  <a:lnTo>
                    <a:pt x="96976" y="139631"/>
                  </a:lnTo>
                  <a:lnTo>
                    <a:pt x="93419" y="146900"/>
                  </a:lnTo>
                  <a:lnTo>
                    <a:pt x="80109" y="158096"/>
                  </a:lnTo>
                  <a:lnTo>
                    <a:pt x="71646" y="160379"/>
                  </a:lnTo>
                  <a:lnTo>
                    <a:pt x="33663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37865" y="326383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95751" y="1895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10420" y="242155"/>
              <a:ext cx="75638" cy="157928"/>
            </a:xfrm>
            <a:custGeom>
              <a:avLst/>
              <a:gdLst/>
              <a:ahLst/>
              <a:cxnLst/>
              <a:rect l="0" t="0" r="0" b="0"/>
              <a:pathLst>
                <a:path w="75638" h="157928">
                  <a:moveTo>
                    <a:pt x="32730" y="0"/>
                  </a:moveTo>
                  <a:lnTo>
                    <a:pt x="3422" y="29308"/>
                  </a:lnTo>
                  <a:lnTo>
                    <a:pt x="323" y="37086"/>
                  </a:lnTo>
                  <a:lnTo>
                    <a:pt x="0" y="55087"/>
                  </a:lnTo>
                  <a:lnTo>
                    <a:pt x="5061" y="61291"/>
                  </a:lnTo>
                  <a:lnTo>
                    <a:pt x="62166" y="83355"/>
                  </a:lnTo>
                  <a:lnTo>
                    <a:pt x="74278" y="99048"/>
                  </a:lnTo>
                  <a:lnTo>
                    <a:pt x="75637" y="108146"/>
                  </a:lnTo>
                  <a:lnTo>
                    <a:pt x="70907" y="127613"/>
                  </a:lnTo>
                  <a:lnTo>
                    <a:pt x="57886" y="141725"/>
                  </a:lnTo>
                  <a:lnTo>
                    <a:pt x="3273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47723" y="221098"/>
              <a:ext cx="59204" cy="157928"/>
            </a:xfrm>
            <a:custGeom>
              <a:avLst/>
              <a:gdLst/>
              <a:ahLst/>
              <a:cxnLst/>
              <a:rect l="0" t="0" r="0" b="0"/>
              <a:pathLst>
                <a:path w="59204" h="157928">
                  <a:moveTo>
                    <a:pt x="42826" y="0"/>
                  </a:moveTo>
                  <a:lnTo>
                    <a:pt x="18779" y="17981"/>
                  </a:lnTo>
                  <a:lnTo>
                    <a:pt x="4452" y="34898"/>
                  </a:lnTo>
                  <a:lnTo>
                    <a:pt x="866" y="44322"/>
                  </a:lnTo>
                  <a:lnTo>
                    <a:pt x="0" y="64152"/>
                  </a:lnTo>
                  <a:lnTo>
                    <a:pt x="4917" y="70844"/>
                  </a:lnTo>
                  <a:lnTo>
                    <a:pt x="48088" y="93644"/>
                  </a:lnTo>
                  <a:lnTo>
                    <a:pt x="53353" y="102204"/>
                  </a:lnTo>
                  <a:lnTo>
                    <a:pt x="59203" y="124193"/>
                  </a:lnTo>
                  <a:lnTo>
                    <a:pt x="57253" y="133098"/>
                  </a:lnTo>
                  <a:lnTo>
                    <a:pt x="52444" y="140204"/>
                  </a:lnTo>
                  <a:lnTo>
                    <a:pt x="38912" y="150051"/>
                  </a:lnTo>
                  <a:lnTo>
                    <a:pt x="1124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79716" y="294797"/>
              <a:ext cx="16119" cy="73701"/>
            </a:xfrm>
            <a:custGeom>
              <a:avLst/>
              <a:gdLst/>
              <a:ahLst/>
              <a:cxnLst/>
              <a:rect l="0" t="0" r="0" b="0"/>
              <a:pathLst>
                <a:path w="16119" h="73701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442" y="51536"/>
                  </a:lnTo>
                  <a:lnTo>
                    <a:pt x="16118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53720" y="157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69533" y="246401"/>
              <a:ext cx="79760" cy="228607"/>
            </a:xfrm>
            <a:custGeom>
              <a:avLst/>
              <a:gdLst/>
              <a:ahLst/>
              <a:cxnLst/>
              <a:rect l="0" t="0" r="0" b="0"/>
              <a:pathLst>
                <a:path w="79760" h="228607">
                  <a:moveTo>
                    <a:pt x="0" y="58925"/>
                  </a:moveTo>
                  <a:lnTo>
                    <a:pt x="14655" y="114066"/>
                  </a:lnTo>
                  <a:lnTo>
                    <a:pt x="34787" y="176800"/>
                  </a:lnTo>
                  <a:lnTo>
                    <a:pt x="56357" y="228606"/>
                  </a:lnTo>
                  <a:lnTo>
                    <a:pt x="53094" y="211496"/>
                  </a:lnTo>
                  <a:lnTo>
                    <a:pt x="38202" y="157915"/>
                  </a:lnTo>
                  <a:lnTo>
                    <a:pt x="24487" y="105168"/>
                  </a:lnTo>
                  <a:lnTo>
                    <a:pt x="13632" y="53501"/>
                  </a:lnTo>
                  <a:lnTo>
                    <a:pt x="14248" y="24929"/>
                  </a:lnTo>
                  <a:lnTo>
                    <a:pt x="22320" y="4431"/>
                  </a:lnTo>
                  <a:lnTo>
                    <a:pt x="28918" y="369"/>
                  </a:lnTo>
                  <a:lnTo>
                    <a:pt x="36826" y="0"/>
                  </a:lnTo>
                  <a:lnTo>
                    <a:pt x="53802" y="5830"/>
                  </a:lnTo>
                  <a:lnTo>
                    <a:pt x="69146" y="16220"/>
                  </a:lnTo>
                  <a:lnTo>
                    <a:pt x="74173" y="24606"/>
                  </a:lnTo>
                  <a:lnTo>
                    <a:pt x="79759" y="46402"/>
                  </a:lnTo>
                  <a:lnTo>
                    <a:pt x="78910" y="56425"/>
                  </a:lnTo>
                  <a:lnTo>
                    <a:pt x="71725" y="73802"/>
                  </a:lnTo>
                  <a:lnTo>
                    <a:pt x="52643" y="101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08041" y="213900"/>
              <a:ext cx="72707" cy="206074"/>
            </a:xfrm>
            <a:custGeom>
              <a:avLst/>
              <a:gdLst/>
              <a:ahLst/>
              <a:cxnLst/>
              <a:rect l="0" t="0" r="0" b="0"/>
              <a:pathLst>
                <a:path w="72707" h="206074">
                  <a:moveTo>
                    <a:pt x="19420" y="101954"/>
                  </a:moveTo>
                  <a:lnTo>
                    <a:pt x="25009" y="164047"/>
                  </a:lnTo>
                  <a:lnTo>
                    <a:pt x="35038" y="206073"/>
                  </a:lnTo>
                  <a:lnTo>
                    <a:pt x="18896" y="145066"/>
                  </a:lnTo>
                  <a:lnTo>
                    <a:pt x="9039" y="83152"/>
                  </a:lnTo>
                  <a:lnTo>
                    <a:pt x="818" y="28007"/>
                  </a:lnTo>
                  <a:lnTo>
                    <a:pt x="0" y="14052"/>
                  </a:lnTo>
                  <a:lnTo>
                    <a:pt x="4134" y="5918"/>
                  </a:lnTo>
                  <a:lnTo>
                    <a:pt x="11568" y="1665"/>
                  </a:lnTo>
                  <a:lnTo>
                    <a:pt x="21205" y="0"/>
                  </a:lnTo>
                  <a:lnTo>
                    <a:pt x="29968" y="2399"/>
                  </a:lnTo>
                  <a:lnTo>
                    <a:pt x="45945" y="14424"/>
                  </a:lnTo>
                  <a:lnTo>
                    <a:pt x="68093" y="40924"/>
                  </a:lnTo>
                  <a:lnTo>
                    <a:pt x="71756" y="50739"/>
                  </a:lnTo>
                  <a:lnTo>
                    <a:pt x="72706" y="71003"/>
                  </a:lnTo>
                  <a:lnTo>
                    <a:pt x="66109" y="88588"/>
                  </a:lnTo>
                  <a:lnTo>
                    <a:pt x="56548" y="101863"/>
                  </a:lnTo>
                  <a:lnTo>
                    <a:pt x="40477" y="1124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43274" y="231626"/>
              <a:ext cx="42116" cy="105286"/>
            </a:xfrm>
            <a:custGeom>
              <a:avLst/>
              <a:gdLst/>
              <a:ahLst/>
              <a:cxnLst/>
              <a:rect l="0" t="0" r="0" b="0"/>
              <a:pathLst>
                <a:path w="42116" h="105286">
                  <a:moveTo>
                    <a:pt x="0" y="0"/>
                  </a:moveTo>
                  <a:lnTo>
                    <a:pt x="19128" y="62258"/>
                  </a:lnTo>
                  <a:lnTo>
                    <a:pt x="42115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22217" y="842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48352" y="600124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9065" y="58617"/>
                  </a:lnTo>
                  <a:lnTo>
                    <a:pt x="21789" y="115214"/>
                  </a:lnTo>
                  <a:lnTo>
                    <a:pt x="28683" y="147221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53596" y="539221"/>
              <a:ext cx="298820" cy="221715"/>
            </a:xfrm>
            <a:custGeom>
              <a:avLst/>
              <a:gdLst/>
              <a:ahLst/>
              <a:cxnLst/>
              <a:rect l="0" t="0" r="0" b="0"/>
              <a:pathLst>
                <a:path w="298820" h="221715">
                  <a:moveTo>
                    <a:pt x="0" y="71431"/>
                  </a:moveTo>
                  <a:lnTo>
                    <a:pt x="9575" y="47385"/>
                  </a:lnTo>
                  <a:lnTo>
                    <a:pt x="20243" y="33058"/>
                  </a:lnTo>
                  <a:lnTo>
                    <a:pt x="44992" y="17428"/>
                  </a:lnTo>
                  <a:lnTo>
                    <a:pt x="85966" y="2835"/>
                  </a:lnTo>
                  <a:lnTo>
                    <a:pt x="111127" y="0"/>
                  </a:lnTo>
                  <a:lnTo>
                    <a:pt x="131668" y="4979"/>
                  </a:lnTo>
                  <a:lnTo>
                    <a:pt x="163918" y="27239"/>
                  </a:lnTo>
                  <a:lnTo>
                    <a:pt x="180109" y="52878"/>
                  </a:lnTo>
                  <a:lnTo>
                    <a:pt x="182214" y="75664"/>
                  </a:lnTo>
                  <a:lnTo>
                    <a:pt x="178080" y="100219"/>
                  </a:lnTo>
                  <a:lnTo>
                    <a:pt x="168444" y="122830"/>
                  </a:lnTo>
                  <a:lnTo>
                    <a:pt x="161429" y="129094"/>
                  </a:lnTo>
                  <a:lnTo>
                    <a:pt x="153242" y="132100"/>
                  </a:lnTo>
                  <a:lnTo>
                    <a:pt x="144275" y="132934"/>
                  </a:lnTo>
                  <a:lnTo>
                    <a:pt x="140637" y="137000"/>
                  </a:lnTo>
                  <a:lnTo>
                    <a:pt x="140551" y="143219"/>
                  </a:lnTo>
                  <a:lnTo>
                    <a:pt x="142834" y="150876"/>
                  </a:lnTo>
                  <a:lnTo>
                    <a:pt x="154728" y="165621"/>
                  </a:lnTo>
                  <a:lnTo>
                    <a:pt x="202880" y="205132"/>
                  </a:lnTo>
                  <a:lnTo>
                    <a:pt x="248305" y="221714"/>
                  </a:lnTo>
                  <a:lnTo>
                    <a:pt x="271794" y="219722"/>
                  </a:lnTo>
                  <a:lnTo>
                    <a:pt x="298819" y="2105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16808" y="621181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17959" y="53875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95751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01036" y="526424"/>
              <a:ext cx="52907" cy="114491"/>
            </a:xfrm>
            <a:custGeom>
              <a:avLst/>
              <a:gdLst/>
              <a:ahLst/>
              <a:cxnLst/>
              <a:rect l="0" t="0" r="0" b="0"/>
              <a:pathLst>
                <a:path w="52907" h="114491">
                  <a:moveTo>
                    <a:pt x="0" y="73700"/>
                  </a:moveTo>
                  <a:lnTo>
                    <a:pt x="29308" y="112073"/>
                  </a:lnTo>
                  <a:lnTo>
                    <a:pt x="35917" y="114490"/>
                  </a:lnTo>
                  <a:lnTo>
                    <a:pt x="42662" y="113761"/>
                  </a:lnTo>
                  <a:lnTo>
                    <a:pt x="49498" y="110936"/>
                  </a:lnTo>
                  <a:lnTo>
                    <a:pt x="52886" y="104373"/>
                  </a:lnTo>
                  <a:lnTo>
                    <a:pt x="52906" y="47165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14535" y="510004"/>
              <a:ext cx="118129" cy="167549"/>
            </a:xfrm>
            <a:custGeom>
              <a:avLst/>
              <a:gdLst/>
              <a:ahLst/>
              <a:cxnLst/>
              <a:rect l="0" t="0" r="0" b="0"/>
              <a:pathLst>
                <a:path w="118129" h="167549">
                  <a:moveTo>
                    <a:pt x="2315" y="69063"/>
                  </a:moveTo>
                  <a:lnTo>
                    <a:pt x="65742" y="84681"/>
                  </a:lnTo>
                  <a:lnTo>
                    <a:pt x="86656" y="82634"/>
                  </a:lnTo>
                  <a:lnTo>
                    <a:pt x="94807" y="78110"/>
                  </a:lnTo>
                  <a:lnTo>
                    <a:pt x="106983" y="63725"/>
                  </a:lnTo>
                  <a:lnTo>
                    <a:pt x="109529" y="54976"/>
                  </a:lnTo>
                  <a:lnTo>
                    <a:pt x="109236" y="35896"/>
                  </a:lnTo>
                  <a:lnTo>
                    <a:pt x="98968" y="18837"/>
                  </a:lnTo>
                  <a:lnTo>
                    <a:pt x="91317" y="11012"/>
                  </a:lnTo>
                  <a:lnTo>
                    <a:pt x="70337" y="2318"/>
                  </a:lnTo>
                  <a:lnTo>
                    <a:pt x="58191" y="0"/>
                  </a:lnTo>
                  <a:lnTo>
                    <a:pt x="35338" y="3663"/>
                  </a:lnTo>
                  <a:lnTo>
                    <a:pt x="24330" y="7916"/>
                  </a:lnTo>
                  <a:lnTo>
                    <a:pt x="8980" y="21999"/>
                  </a:lnTo>
                  <a:lnTo>
                    <a:pt x="3248" y="30668"/>
                  </a:lnTo>
                  <a:lnTo>
                    <a:pt x="0" y="52778"/>
                  </a:lnTo>
                  <a:lnTo>
                    <a:pt x="7446" y="99511"/>
                  </a:lnTo>
                  <a:lnTo>
                    <a:pt x="22422" y="131897"/>
                  </a:lnTo>
                  <a:lnTo>
                    <a:pt x="38157" y="146902"/>
                  </a:lnTo>
                  <a:lnTo>
                    <a:pt x="76855" y="166067"/>
                  </a:lnTo>
                  <a:lnTo>
                    <a:pt x="94325" y="167548"/>
                  </a:lnTo>
                  <a:lnTo>
                    <a:pt x="118128" y="1638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60602" y="505367"/>
              <a:ext cx="56290" cy="175336"/>
            </a:xfrm>
            <a:custGeom>
              <a:avLst/>
              <a:gdLst/>
              <a:ahLst/>
              <a:cxnLst/>
              <a:rect l="0" t="0" r="0" b="0"/>
              <a:pathLst>
                <a:path w="56290" h="175336">
                  <a:moveTo>
                    <a:pt x="14175" y="94757"/>
                  </a:moveTo>
                  <a:lnTo>
                    <a:pt x="33303" y="157015"/>
                  </a:lnTo>
                  <a:lnTo>
                    <a:pt x="46099" y="175335"/>
                  </a:lnTo>
                  <a:lnTo>
                    <a:pt x="15549" y="114850"/>
                  </a:lnTo>
                  <a:lnTo>
                    <a:pt x="1584" y="83943"/>
                  </a:lnTo>
                  <a:lnTo>
                    <a:pt x="0" y="59925"/>
                  </a:lnTo>
                  <a:lnTo>
                    <a:pt x="1215" y="46969"/>
                  </a:lnTo>
                  <a:lnTo>
                    <a:pt x="11925" y="26335"/>
                  </a:lnTo>
                  <a:lnTo>
                    <a:pt x="27213" y="11704"/>
                  </a:lnTo>
                  <a:lnTo>
                    <a:pt x="562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8" name="Picture 27" descr="NBK-1256-818834.png"/>
          <p:cNvPicPr>
            <a:picLocks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2585" y="1904897"/>
            <a:ext cx="698374" cy="155859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29" name="Picture 28" descr="NBK-1256-81892e.png"/>
          <p:cNvPicPr>
            <a:picLocks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17918" y="1948804"/>
            <a:ext cx="464901" cy="79888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47" name="Group 46"/>
          <p:cNvGrpSpPr/>
          <p:nvPr/>
        </p:nvGrpSpPr>
        <p:grpSpPr>
          <a:xfrm>
            <a:off x="6563802" y="63170"/>
            <a:ext cx="1658956" cy="1844981"/>
            <a:chOff x="6563802" y="63170"/>
            <a:chExt cx="1658956" cy="1844981"/>
          </a:xfrm>
        </p:grpSpPr>
        <p:sp>
          <p:nvSpPr>
            <p:cNvPr id="30" name="Freeform 29"/>
            <p:cNvSpPr/>
            <p:nvPr/>
          </p:nvSpPr>
          <p:spPr>
            <a:xfrm>
              <a:off x="6580440" y="1768787"/>
              <a:ext cx="147271" cy="139364"/>
            </a:xfrm>
            <a:custGeom>
              <a:avLst/>
              <a:gdLst/>
              <a:ahLst/>
              <a:cxnLst/>
              <a:rect l="0" t="0" r="0" b="0"/>
              <a:pathLst>
                <a:path w="147271" h="139364">
                  <a:moveTo>
                    <a:pt x="10399" y="0"/>
                  </a:moveTo>
                  <a:lnTo>
                    <a:pt x="2066" y="37478"/>
                  </a:lnTo>
                  <a:lnTo>
                    <a:pt x="304" y="88901"/>
                  </a:lnTo>
                  <a:lnTo>
                    <a:pt x="0" y="130196"/>
                  </a:lnTo>
                  <a:lnTo>
                    <a:pt x="2296" y="137100"/>
                  </a:lnTo>
                  <a:lnTo>
                    <a:pt x="6168" y="139363"/>
                  </a:lnTo>
                  <a:lnTo>
                    <a:pt x="11087" y="138533"/>
                  </a:lnTo>
                  <a:lnTo>
                    <a:pt x="73056" y="107117"/>
                  </a:lnTo>
                  <a:lnTo>
                    <a:pt x="125977" y="56177"/>
                  </a:lnTo>
                  <a:lnTo>
                    <a:pt x="14727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01368" y="526424"/>
              <a:ext cx="284270" cy="1358178"/>
            </a:xfrm>
            <a:custGeom>
              <a:avLst/>
              <a:gdLst/>
              <a:ahLst/>
              <a:cxnLst/>
              <a:rect l="0" t="0" r="0" b="0"/>
              <a:pathLst>
                <a:path w="284270" h="1358178">
                  <a:moveTo>
                    <a:pt x="0" y="1358177"/>
                  </a:moveTo>
                  <a:lnTo>
                    <a:pt x="14572" y="1315485"/>
                  </a:lnTo>
                  <a:lnTo>
                    <a:pt x="44664" y="1252841"/>
                  </a:lnTo>
                  <a:lnTo>
                    <a:pt x="70309" y="1193007"/>
                  </a:lnTo>
                  <a:lnTo>
                    <a:pt x="96664" y="1131922"/>
                  </a:lnTo>
                  <a:lnTo>
                    <a:pt x="112483" y="1071495"/>
                  </a:lnTo>
                  <a:lnTo>
                    <a:pt x="120745" y="1017279"/>
                  </a:lnTo>
                  <a:lnTo>
                    <a:pt x="137057" y="955836"/>
                  </a:lnTo>
                  <a:lnTo>
                    <a:pt x="150946" y="895907"/>
                  </a:lnTo>
                  <a:lnTo>
                    <a:pt x="164953" y="836149"/>
                  </a:lnTo>
                  <a:lnTo>
                    <a:pt x="175866" y="779285"/>
                  </a:lnTo>
                  <a:lnTo>
                    <a:pt x="183957" y="722992"/>
                  </a:lnTo>
                  <a:lnTo>
                    <a:pt x="196820" y="665642"/>
                  </a:lnTo>
                  <a:lnTo>
                    <a:pt x="207507" y="602321"/>
                  </a:lnTo>
                  <a:lnTo>
                    <a:pt x="212781" y="555542"/>
                  </a:lnTo>
                  <a:lnTo>
                    <a:pt x="225044" y="492922"/>
                  </a:lnTo>
                  <a:lnTo>
                    <a:pt x="229677" y="444099"/>
                  </a:lnTo>
                  <a:lnTo>
                    <a:pt x="238477" y="382435"/>
                  </a:lnTo>
                  <a:lnTo>
                    <a:pt x="242235" y="333503"/>
                  </a:lnTo>
                  <a:lnTo>
                    <a:pt x="253392" y="271335"/>
                  </a:lnTo>
                  <a:lnTo>
                    <a:pt x="261272" y="208665"/>
                  </a:lnTo>
                  <a:lnTo>
                    <a:pt x="274409" y="145415"/>
                  </a:lnTo>
                  <a:lnTo>
                    <a:pt x="282322" y="90856"/>
                  </a:lnTo>
                  <a:lnTo>
                    <a:pt x="283885" y="37358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63802" y="73699"/>
              <a:ext cx="153380" cy="209110"/>
            </a:xfrm>
            <a:custGeom>
              <a:avLst/>
              <a:gdLst/>
              <a:ahLst/>
              <a:cxnLst/>
              <a:rect l="0" t="0" r="0" b="0"/>
              <a:pathLst>
                <a:path w="153380" h="209110">
                  <a:moveTo>
                    <a:pt x="16509" y="0"/>
                  </a:moveTo>
                  <a:lnTo>
                    <a:pt x="8175" y="37478"/>
                  </a:lnTo>
                  <a:lnTo>
                    <a:pt x="6414" y="88901"/>
                  </a:lnTo>
                  <a:lnTo>
                    <a:pt x="0" y="142950"/>
                  </a:lnTo>
                  <a:lnTo>
                    <a:pt x="10550" y="199455"/>
                  </a:lnTo>
                  <a:lnTo>
                    <a:pt x="17216" y="205500"/>
                  </a:lnTo>
                  <a:lnTo>
                    <a:pt x="26339" y="208360"/>
                  </a:lnTo>
                  <a:lnTo>
                    <a:pt x="86823" y="209109"/>
                  </a:lnTo>
                  <a:lnTo>
                    <a:pt x="128534" y="202179"/>
                  </a:lnTo>
                  <a:lnTo>
                    <a:pt x="153379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34384" y="167744"/>
              <a:ext cx="151254" cy="116306"/>
            </a:xfrm>
            <a:custGeom>
              <a:avLst/>
              <a:gdLst/>
              <a:ahLst/>
              <a:cxnLst/>
              <a:rect l="0" t="0" r="0" b="0"/>
              <a:pathLst>
                <a:path w="151254" h="116306">
                  <a:moveTo>
                    <a:pt x="77554" y="42825"/>
                  </a:moveTo>
                  <a:lnTo>
                    <a:pt x="67979" y="18779"/>
                  </a:lnTo>
                  <a:lnTo>
                    <a:pt x="57310" y="4452"/>
                  </a:lnTo>
                  <a:lnTo>
                    <a:pt x="50020" y="865"/>
                  </a:lnTo>
                  <a:lnTo>
                    <a:pt x="32561" y="0"/>
                  </a:lnTo>
                  <a:lnTo>
                    <a:pt x="25332" y="4916"/>
                  </a:lnTo>
                  <a:lnTo>
                    <a:pt x="9567" y="33023"/>
                  </a:lnTo>
                  <a:lnTo>
                    <a:pt x="1325" y="53677"/>
                  </a:lnTo>
                  <a:lnTo>
                    <a:pt x="0" y="77674"/>
                  </a:lnTo>
                  <a:lnTo>
                    <a:pt x="1284" y="90624"/>
                  </a:lnTo>
                  <a:lnTo>
                    <a:pt x="5651" y="100428"/>
                  </a:lnTo>
                  <a:lnTo>
                    <a:pt x="19861" y="114440"/>
                  </a:lnTo>
                  <a:lnTo>
                    <a:pt x="27393" y="116305"/>
                  </a:lnTo>
                  <a:lnTo>
                    <a:pt x="34755" y="115208"/>
                  </a:lnTo>
                  <a:lnTo>
                    <a:pt x="42002" y="112138"/>
                  </a:lnTo>
                  <a:lnTo>
                    <a:pt x="53173" y="99367"/>
                  </a:lnTo>
                  <a:lnTo>
                    <a:pt x="69878" y="62573"/>
                  </a:lnTo>
                  <a:lnTo>
                    <a:pt x="73607" y="60670"/>
                  </a:lnTo>
                  <a:lnTo>
                    <a:pt x="77262" y="64080"/>
                  </a:lnTo>
                  <a:lnTo>
                    <a:pt x="91115" y="84998"/>
                  </a:lnTo>
                  <a:lnTo>
                    <a:pt x="97123" y="91998"/>
                  </a:lnTo>
                  <a:lnTo>
                    <a:pt x="116276" y="99775"/>
                  </a:lnTo>
                  <a:lnTo>
                    <a:pt x="151253" y="1059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75109" y="73699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2" y="155249"/>
                  </a:lnTo>
                  <a:lnTo>
                    <a:pt x="10335" y="204495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95840" y="126341"/>
              <a:ext cx="74026" cy="147400"/>
            </a:xfrm>
            <a:custGeom>
              <a:avLst/>
              <a:gdLst/>
              <a:ahLst/>
              <a:cxnLst/>
              <a:rect l="0" t="0" r="0" b="0"/>
              <a:pathLst>
                <a:path w="74026" h="147400">
                  <a:moveTo>
                    <a:pt x="74025" y="0"/>
                  </a:moveTo>
                  <a:lnTo>
                    <a:pt x="13152" y="42662"/>
                  </a:lnTo>
                  <a:lnTo>
                    <a:pt x="5367" y="49499"/>
                  </a:lnTo>
                  <a:lnTo>
                    <a:pt x="1347" y="57566"/>
                  </a:lnTo>
                  <a:lnTo>
                    <a:pt x="0" y="75888"/>
                  </a:lnTo>
                  <a:lnTo>
                    <a:pt x="6420" y="92610"/>
                  </a:lnTo>
                  <a:lnTo>
                    <a:pt x="11407" y="100344"/>
                  </a:lnTo>
                  <a:lnTo>
                    <a:pt x="26308" y="112058"/>
                  </a:lnTo>
                  <a:lnTo>
                    <a:pt x="7402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53702" y="152834"/>
              <a:ext cx="132189" cy="159708"/>
            </a:xfrm>
            <a:custGeom>
              <a:avLst/>
              <a:gdLst/>
              <a:ahLst/>
              <a:cxnLst/>
              <a:rect l="0" t="0" r="0" b="0"/>
              <a:pathLst>
                <a:path w="132189" h="159708">
                  <a:moveTo>
                    <a:pt x="26692" y="78792"/>
                  </a:moveTo>
                  <a:lnTo>
                    <a:pt x="80567" y="60834"/>
                  </a:lnTo>
                  <a:lnTo>
                    <a:pt x="110114" y="49425"/>
                  </a:lnTo>
                  <a:lnTo>
                    <a:pt x="126549" y="38054"/>
                  </a:lnTo>
                  <a:lnTo>
                    <a:pt x="130698" y="30577"/>
                  </a:lnTo>
                  <a:lnTo>
                    <a:pt x="132188" y="12909"/>
                  </a:lnTo>
                  <a:lnTo>
                    <a:pt x="127438" y="6794"/>
                  </a:lnTo>
                  <a:lnTo>
                    <a:pt x="109683" y="0"/>
                  </a:lnTo>
                  <a:lnTo>
                    <a:pt x="73378" y="1764"/>
                  </a:lnTo>
                  <a:lnTo>
                    <a:pt x="38575" y="15285"/>
                  </a:lnTo>
                  <a:lnTo>
                    <a:pt x="11625" y="39698"/>
                  </a:lnTo>
                  <a:lnTo>
                    <a:pt x="2447" y="62197"/>
                  </a:lnTo>
                  <a:lnTo>
                    <a:pt x="0" y="74748"/>
                  </a:lnTo>
                  <a:lnTo>
                    <a:pt x="3520" y="94932"/>
                  </a:lnTo>
                  <a:lnTo>
                    <a:pt x="24844" y="132543"/>
                  </a:lnTo>
                  <a:lnTo>
                    <a:pt x="41078" y="146745"/>
                  </a:lnTo>
                  <a:lnTo>
                    <a:pt x="61162" y="155787"/>
                  </a:lnTo>
                  <a:lnTo>
                    <a:pt x="94097" y="159707"/>
                  </a:lnTo>
                  <a:lnTo>
                    <a:pt x="99705" y="158472"/>
                  </a:lnTo>
                  <a:lnTo>
                    <a:pt x="110920" y="1524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39171" y="125908"/>
              <a:ext cx="141306" cy="179419"/>
            </a:xfrm>
            <a:custGeom>
              <a:avLst/>
              <a:gdLst/>
              <a:ahLst/>
              <a:cxnLst/>
              <a:rect l="0" t="0" r="0" b="0"/>
              <a:pathLst>
                <a:path w="141306" h="179419">
                  <a:moveTo>
                    <a:pt x="36021" y="168889"/>
                  </a:moveTo>
                  <a:lnTo>
                    <a:pt x="24842" y="157711"/>
                  </a:lnTo>
                  <a:lnTo>
                    <a:pt x="12301" y="122813"/>
                  </a:lnTo>
                  <a:lnTo>
                    <a:pt x="4819" y="59789"/>
                  </a:lnTo>
                  <a:lnTo>
                    <a:pt x="0" y="22440"/>
                  </a:lnTo>
                  <a:lnTo>
                    <a:pt x="2648" y="19784"/>
                  </a:lnTo>
                  <a:lnTo>
                    <a:pt x="6753" y="20353"/>
                  </a:lnTo>
                  <a:lnTo>
                    <a:pt x="17554" y="30343"/>
                  </a:lnTo>
                  <a:lnTo>
                    <a:pt x="43551" y="59764"/>
                  </a:lnTo>
                  <a:lnTo>
                    <a:pt x="52739" y="63384"/>
                  </a:lnTo>
                  <a:lnTo>
                    <a:pt x="75426" y="64286"/>
                  </a:lnTo>
                  <a:lnTo>
                    <a:pt x="83348" y="59380"/>
                  </a:lnTo>
                  <a:lnTo>
                    <a:pt x="88629" y="51429"/>
                  </a:lnTo>
                  <a:lnTo>
                    <a:pt x="102694" y="5047"/>
                  </a:lnTo>
                  <a:lnTo>
                    <a:pt x="106207" y="0"/>
                  </a:lnTo>
                  <a:lnTo>
                    <a:pt x="109717" y="144"/>
                  </a:lnTo>
                  <a:lnTo>
                    <a:pt x="113228" y="3750"/>
                  </a:lnTo>
                  <a:lnTo>
                    <a:pt x="123757" y="36771"/>
                  </a:lnTo>
                  <a:lnTo>
                    <a:pt x="130560" y="91926"/>
                  </a:lnTo>
                  <a:lnTo>
                    <a:pt x="138836" y="144761"/>
                  </a:lnTo>
                  <a:lnTo>
                    <a:pt x="141305" y="1794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43647" y="22109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54176" y="115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03655" y="195915"/>
              <a:ext cx="87392" cy="120719"/>
            </a:xfrm>
            <a:custGeom>
              <a:avLst/>
              <a:gdLst/>
              <a:ahLst/>
              <a:cxnLst/>
              <a:rect l="0" t="0" r="0" b="0"/>
              <a:pathLst>
                <a:path w="87392" h="120719">
                  <a:moveTo>
                    <a:pt x="87391" y="14654"/>
                  </a:moveTo>
                  <a:lnTo>
                    <a:pt x="43429" y="0"/>
                  </a:lnTo>
                  <a:lnTo>
                    <a:pt x="34686" y="1375"/>
                  </a:lnTo>
                  <a:lnTo>
                    <a:pt x="18733" y="12262"/>
                  </a:lnTo>
                  <a:lnTo>
                    <a:pt x="2188" y="38122"/>
                  </a:lnTo>
                  <a:lnTo>
                    <a:pt x="0" y="57840"/>
                  </a:lnTo>
                  <a:lnTo>
                    <a:pt x="8128" y="99094"/>
                  </a:lnTo>
                  <a:lnTo>
                    <a:pt x="13492" y="107212"/>
                  </a:lnTo>
                  <a:lnTo>
                    <a:pt x="28811" y="119352"/>
                  </a:lnTo>
                  <a:lnTo>
                    <a:pt x="36639" y="120718"/>
                  </a:lnTo>
                  <a:lnTo>
                    <a:pt x="44198" y="119288"/>
                  </a:lnTo>
                  <a:lnTo>
                    <a:pt x="87391" y="98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06514" y="63170"/>
              <a:ext cx="100347" cy="252685"/>
            </a:xfrm>
            <a:custGeom>
              <a:avLst/>
              <a:gdLst/>
              <a:ahLst/>
              <a:cxnLst/>
              <a:rect l="0" t="0" r="0" b="0"/>
              <a:pathLst>
                <a:path w="100347" h="252685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0148" y="85426"/>
                  </a:lnTo>
                  <a:lnTo>
                    <a:pt x="16109" y="142263"/>
                  </a:lnTo>
                  <a:lnTo>
                    <a:pt x="30616" y="199366"/>
                  </a:lnTo>
                  <a:lnTo>
                    <a:pt x="40821" y="231427"/>
                  </a:lnTo>
                  <a:lnTo>
                    <a:pt x="40775" y="235003"/>
                  </a:lnTo>
                  <a:lnTo>
                    <a:pt x="38405" y="233878"/>
                  </a:lnTo>
                  <a:lnTo>
                    <a:pt x="34486" y="229618"/>
                  </a:lnTo>
                  <a:lnTo>
                    <a:pt x="30131" y="212407"/>
                  </a:lnTo>
                  <a:lnTo>
                    <a:pt x="27334" y="163230"/>
                  </a:lnTo>
                  <a:lnTo>
                    <a:pt x="29445" y="156783"/>
                  </a:lnTo>
                  <a:lnTo>
                    <a:pt x="33191" y="154825"/>
                  </a:lnTo>
                  <a:lnTo>
                    <a:pt x="44763" y="158889"/>
                  </a:lnTo>
                  <a:lnTo>
                    <a:pt x="61605" y="168493"/>
                  </a:lnTo>
                  <a:lnTo>
                    <a:pt x="74549" y="186800"/>
                  </a:lnTo>
                  <a:lnTo>
                    <a:pt x="96810" y="243088"/>
                  </a:lnTo>
                  <a:lnTo>
                    <a:pt x="10034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38446" y="231626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16788" y="58771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706860" y="10528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38446" y="230915"/>
              <a:ext cx="174873" cy="242868"/>
            </a:xfrm>
            <a:custGeom>
              <a:avLst/>
              <a:gdLst/>
              <a:ahLst/>
              <a:cxnLst/>
              <a:rect l="0" t="0" r="0" b="0"/>
              <a:pathLst>
                <a:path w="174873" h="242868">
                  <a:moveTo>
                    <a:pt x="147399" y="42825"/>
                  </a:moveTo>
                  <a:lnTo>
                    <a:pt x="137823" y="18779"/>
                  </a:lnTo>
                  <a:lnTo>
                    <a:pt x="127155" y="4452"/>
                  </a:lnTo>
                  <a:lnTo>
                    <a:pt x="119865" y="865"/>
                  </a:lnTo>
                  <a:lnTo>
                    <a:pt x="102406" y="0"/>
                  </a:lnTo>
                  <a:lnTo>
                    <a:pt x="94006" y="3747"/>
                  </a:lnTo>
                  <a:lnTo>
                    <a:pt x="78435" y="17268"/>
                  </a:lnTo>
                  <a:lnTo>
                    <a:pt x="74517" y="25787"/>
                  </a:lnTo>
                  <a:lnTo>
                    <a:pt x="73283" y="44612"/>
                  </a:lnTo>
                  <a:lnTo>
                    <a:pt x="79753" y="61557"/>
                  </a:lnTo>
                  <a:lnTo>
                    <a:pt x="84754" y="69351"/>
                  </a:lnTo>
                  <a:lnTo>
                    <a:pt x="91597" y="73377"/>
                  </a:lnTo>
                  <a:lnTo>
                    <a:pt x="108560" y="74731"/>
                  </a:lnTo>
                  <a:lnTo>
                    <a:pt x="115657" y="71115"/>
                  </a:lnTo>
                  <a:lnTo>
                    <a:pt x="126662" y="57738"/>
                  </a:lnTo>
                  <a:lnTo>
                    <a:pt x="132404" y="56277"/>
                  </a:lnTo>
                  <a:lnTo>
                    <a:pt x="138572" y="58812"/>
                  </a:lnTo>
                  <a:lnTo>
                    <a:pt x="145023" y="64012"/>
                  </a:lnTo>
                  <a:lnTo>
                    <a:pt x="159693" y="88097"/>
                  </a:lnTo>
                  <a:lnTo>
                    <a:pt x="173960" y="130017"/>
                  </a:lnTo>
                  <a:lnTo>
                    <a:pt x="174872" y="189077"/>
                  </a:lnTo>
                  <a:lnTo>
                    <a:pt x="172733" y="203497"/>
                  </a:lnTo>
                  <a:lnTo>
                    <a:pt x="166628" y="214281"/>
                  </a:lnTo>
                  <a:lnTo>
                    <a:pt x="147366" y="229382"/>
                  </a:lnTo>
                  <a:lnTo>
                    <a:pt x="104625" y="238871"/>
                  </a:lnTo>
                  <a:lnTo>
                    <a:pt x="47356" y="242078"/>
                  </a:lnTo>
                  <a:lnTo>
                    <a:pt x="0" y="2428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909694" y="189870"/>
              <a:ext cx="144607" cy="145636"/>
            </a:xfrm>
            <a:custGeom>
              <a:avLst/>
              <a:gdLst/>
              <a:ahLst/>
              <a:cxnLst/>
              <a:rect l="0" t="0" r="0" b="0"/>
              <a:pathLst>
                <a:path w="144607" h="145636">
                  <a:moveTo>
                    <a:pt x="81436" y="73342"/>
                  </a:moveTo>
                  <a:lnTo>
                    <a:pt x="81436" y="50985"/>
                  </a:lnTo>
                  <a:lnTo>
                    <a:pt x="70257" y="20314"/>
                  </a:lnTo>
                  <a:lnTo>
                    <a:pt x="55410" y="5710"/>
                  </a:lnTo>
                  <a:lnTo>
                    <a:pt x="46538" y="178"/>
                  </a:lnTo>
                  <a:lnTo>
                    <a:pt x="38283" y="0"/>
                  </a:lnTo>
                  <a:lnTo>
                    <a:pt x="30440" y="3390"/>
                  </a:lnTo>
                  <a:lnTo>
                    <a:pt x="16657" y="16516"/>
                  </a:lnTo>
                  <a:lnTo>
                    <a:pt x="6632" y="34048"/>
                  </a:lnTo>
                  <a:lnTo>
                    <a:pt x="0" y="69238"/>
                  </a:lnTo>
                  <a:lnTo>
                    <a:pt x="6165" y="114645"/>
                  </a:lnTo>
                  <a:lnTo>
                    <a:pt x="12107" y="136153"/>
                  </a:lnTo>
                  <a:lnTo>
                    <a:pt x="17669" y="142122"/>
                  </a:lnTo>
                  <a:lnTo>
                    <a:pt x="24886" y="144932"/>
                  </a:lnTo>
                  <a:lnTo>
                    <a:pt x="33207" y="145635"/>
                  </a:lnTo>
                  <a:lnTo>
                    <a:pt x="41095" y="142594"/>
                  </a:lnTo>
                  <a:lnTo>
                    <a:pt x="56097" y="129857"/>
                  </a:lnTo>
                  <a:lnTo>
                    <a:pt x="72107" y="91777"/>
                  </a:lnTo>
                  <a:lnTo>
                    <a:pt x="74170" y="66327"/>
                  </a:lnTo>
                  <a:lnTo>
                    <a:pt x="73527" y="50337"/>
                  </a:lnTo>
                  <a:lnTo>
                    <a:pt x="74993" y="50986"/>
                  </a:lnTo>
                  <a:lnTo>
                    <a:pt x="101302" y="106084"/>
                  </a:lnTo>
                  <a:lnTo>
                    <a:pt x="117171" y="120259"/>
                  </a:lnTo>
                  <a:lnTo>
                    <a:pt x="144606" y="136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75357" y="195282"/>
              <a:ext cx="147401" cy="162687"/>
            </a:xfrm>
            <a:custGeom>
              <a:avLst/>
              <a:gdLst/>
              <a:ahLst/>
              <a:cxnLst/>
              <a:rect l="0" t="0" r="0" b="0"/>
              <a:pathLst>
                <a:path w="147401" h="162687">
                  <a:moveTo>
                    <a:pt x="0" y="57401"/>
                  </a:moveTo>
                  <a:lnTo>
                    <a:pt x="0" y="79758"/>
                  </a:lnTo>
                  <a:lnTo>
                    <a:pt x="11178" y="110429"/>
                  </a:lnTo>
                  <a:lnTo>
                    <a:pt x="13302" y="113810"/>
                  </a:lnTo>
                  <a:lnTo>
                    <a:pt x="13547" y="112555"/>
                  </a:lnTo>
                  <a:lnTo>
                    <a:pt x="10794" y="54849"/>
                  </a:lnTo>
                  <a:lnTo>
                    <a:pt x="12987" y="29361"/>
                  </a:lnTo>
                  <a:lnTo>
                    <a:pt x="21760" y="6334"/>
                  </a:lnTo>
                  <a:lnTo>
                    <a:pt x="28545" y="1130"/>
                  </a:lnTo>
                  <a:lnTo>
                    <a:pt x="36578" y="0"/>
                  </a:lnTo>
                  <a:lnTo>
                    <a:pt x="45442" y="1586"/>
                  </a:lnTo>
                  <a:lnTo>
                    <a:pt x="74685" y="20586"/>
                  </a:lnTo>
                  <a:lnTo>
                    <a:pt x="99988" y="48443"/>
                  </a:lnTo>
                  <a:lnTo>
                    <a:pt x="129079" y="110182"/>
                  </a:lnTo>
                  <a:lnTo>
                    <a:pt x="147400" y="1626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8" name="Picture 47" descr="NBK-1256-818ddf.png"/>
          <p:cNvPicPr>
            <a:picLocks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0870" y="1734239"/>
            <a:ext cx="476821" cy="37502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9" name="Picture 48" descr="NBK-1256-818e2d.png"/>
          <p:cNvPicPr>
            <a:picLocks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9351" y="1595136"/>
            <a:ext cx="741346" cy="133428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0" name="Picture 49" descr="NBK-1256-818e7b.png"/>
          <p:cNvPicPr>
            <a:picLocks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3283" y="2665908"/>
            <a:ext cx="950118" cy="75561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1" name="Picture 50" descr="NBK-1256-818eaa.png"/>
          <p:cNvPicPr>
            <a:picLocks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7035" y="2658020"/>
            <a:ext cx="993973" cy="72021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2" name="Picture 51" descr="NBK-1256-818ef8.png"/>
          <p:cNvPicPr>
            <a:picLocks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0024" y="1016256"/>
            <a:ext cx="1598163" cy="80361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3" name="Picture 52" descr="NBK-1256-818f27.png"/>
          <p:cNvPicPr>
            <a:picLocks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5046" y="1229325"/>
            <a:ext cx="1664191" cy="60563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68" name="Group 67"/>
          <p:cNvGrpSpPr/>
          <p:nvPr/>
        </p:nvGrpSpPr>
        <p:grpSpPr>
          <a:xfrm>
            <a:off x="7522731" y="937036"/>
            <a:ext cx="1458078" cy="955193"/>
            <a:chOff x="7522731" y="937036"/>
            <a:chExt cx="1458078" cy="955193"/>
          </a:xfrm>
        </p:grpSpPr>
        <p:sp>
          <p:nvSpPr>
            <p:cNvPr id="54" name="Freeform 53"/>
            <p:cNvSpPr/>
            <p:nvPr/>
          </p:nvSpPr>
          <p:spPr>
            <a:xfrm>
              <a:off x="7522731" y="1652974"/>
              <a:ext cx="173601" cy="239255"/>
            </a:xfrm>
            <a:custGeom>
              <a:avLst/>
              <a:gdLst/>
              <a:ahLst/>
              <a:cxnLst/>
              <a:rect l="0" t="0" r="0" b="0"/>
              <a:pathLst>
                <a:path w="173601" h="239255">
                  <a:moveTo>
                    <a:pt x="26202" y="0"/>
                  </a:moveTo>
                  <a:lnTo>
                    <a:pt x="17868" y="37478"/>
                  </a:lnTo>
                  <a:lnTo>
                    <a:pt x="16107" y="94490"/>
                  </a:lnTo>
                  <a:lnTo>
                    <a:pt x="8523" y="146436"/>
                  </a:lnTo>
                  <a:lnTo>
                    <a:pt x="0" y="208825"/>
                  </a:lnTo>
                  <a:lnTo>
                    <a:pt x="545" y="218765"/>
                  </a:lnTo>
                  <a:lnTo>
                    <a:pt x="7389" y="236049"/>
                  </a:lnTo>
                  <a:lnTo>
                    <a:pt x="12490" y="239254"/>
                  </a:lnTo>
                  <a:lnTo>
                    <a:pt x="18231" y="239051"/>
                  </a:lnTo>
                  <a:lnTo>
                    <a:pt x="24397" y="236576"/>
                  </a:lnTo>
                  <a:lnTo>
                    <a:pt x="74264" y="187617"/>
                  </a:lnTo>
                  <a:lnTo>
                    <a:pt x="134223" y="153481"/>
                  </a:lnTo>
                  <a:lnTo>
                    <a:pt x="17360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548933" y="1431875"/>
              <a:ext cx="189514" cy="421141"/>
            </a:xfrm>
            <a:custGeom>
              <a:avLst/>
              <a:gdLst/>
              <a:ahLst/>
              <a:cxnLst/>
              <a:rect l="0" t="0" r="0" b="0"/>
              <a:pathLst>
                <a:path w="189514" h="421141">
                  <a:moveTo>
                    <a:pt x="0" y="421140"/>
                  </a:moveTo>
                  <a:lnTo>
                    <a:pt x="5588" y="404372"/>
                  </a:lnTo>
                  <a:lnTo>
                    <a:pt x="17691" y="389901"/>
                  </a:lnTo>
                  <a:lnTo>
                    <a:pt x="77077" y="332246"/>
                  </a:lnTo>
                  <a:lnTo>
                    <a:pt x="102139" y="293877"/>
                  </a:lnTo>
                  <a:lnTo>
                    <a:pt x="126065" y="231546"/>
                  </a:lnTo>
                  <a:lnTo>
                    <a:pt x="140325" y="178319"/>
                  </a:lnTo>
                  <a:lnTo>
                    <a:pt x="147171" y="121055"/>
                  </a:lnTo>
                  <a:lnTo>
                    <a:pt x="161869" y="63861"/>
                  </a:lnTo>
                  <a:lnTo>
                    <a:pt x="179041" y="16859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548944" y="989678"/>
              <a:ext cx="147388" cy="269922"/>
            </a:xfrm>
            <a:custGeom>
              <a:avLst/>
              <a:gdLst/>
              <a:ahLst/>
              <a:cxnLst/>
              <a:rect l="0" t="0" r="0" b="0"/>
              <a:pathLst>
                <a:path w="147388" h="269922">
                  <a:moveTo>
                    <a:pt x="10517" y="0"/>
                  </a:moveTo>
                  <a:lnTo>
                    <a:pt x="2184" y="37478"/>
                  </a:lnTo>
                  <a:lnTo>
                    <a:pt x="423" y="94491"/>
                  </a:lnTo>
                  <a:lnTo>
                    <a:pt x="117" y="144851"/>
                  </a:lnTo>
                  <a:lnTo>
                    <a:pt x="14" y="205864"/>
                  </a:lnTo>
                  <a:lnTo>
                    <a:pt x="0" y="234605"/>
                  </a:lnTo>
                  <a:lnTo>
                    <a:pt x="3506" y="245311"/>
                  </a:lnTo>
                  <a:lnTo>
                    <a:pt x="16760" y="260326"/>
                  </a:lnTo>
                  <a:lnTo>
                    <a:pt x="37468" y="267779"/>
                  </a:lnTo>
                  <a:lnTo>
                    <a:pt x="62269" y="269921"/>
                  </a:lnTo>
                  <a:lnTo>
                    <a:pt x="113199" y="264885"/>
                  </a:lnTo>
                  <a:lnTo>
                    <a:pt x="147387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688531" y="1113943"/>
              <a:ext cx="155200" cy="140613"/>
            </a:xfrm>
            <a:custGeom>
              <a:avLst/>
              <a:gdLst/>
              <a:ahLst/>
              <a:cxnLst/>
              <a:rect l="0" t="0" r="0" b="0"/>
              <a:pathLst>
                <a:path w="155200" h="140613">
                  <a:moveTo>
                    <a:pt x="113085" y="54720"/>
                  </a:moveTo>
                  <a:lnTo>
                    <a:pt x="103510" y="30673"/>
                  </a:lnTo>
                  <a:lnTo>
                    <a:pt x="92842" y="16346"/>
                  </a:lnTo>
                  <a:lnTo>
                    <a:pt x="68093" y="716"/>
                  </a:lnTo>
                  <a:lnTo>
                    <a:pt x="59694" y="0"/>
                  </a:lnTo>
                  <a:lnTo>
                    <a:pt x="44122" y="5443"/>
                  </a:lnTo>
                  <a:lnTo>
                    <a:pt x="22202" y="21662"/>
                  </a:lnTo>
                  <a:lnTo>
                    <a:pt x="6479" y="46875"/>
                  </a:lnTo>
                  <a:lnTo>
                    <a:pt x="0" y="82161"/>
                  </a:lnTo>
                  <a:lnTo>
                    <a:pt x="3670" y="116663"/>
                  </a:lnTo>
                  <a:lnTo>
                    <a:pt x="8556" y="125261"/>
                  </a:lnTo>
                  <a:lnTo>
                    <a:pt x="23344" y="137934"/>
                  </a:lnTo>
                  <a:lnTo>
                    <a:pt x="32201" y="140612"/>
                  </a:lnTo>
                  <a:lnTo>
                    <a:pt x="51401" y="140467"/>
                  </a:lnTo>
                  <a:lnTo>
                    <a:pt x="59094" y="136451"/>
                  </a:lnTo>
                  <a:lnTo>
                    <a:pt x="70762" y="122630"/>
                  </a:lnTo>
                  <a:lnTo>
                    <a:pt x="83907" y="95119"/>
                  </a:lnTo>
                  <a:lnTo>
                    <a:pt x="91594" y="54164"/>
                  </a:lnTo>
                  <a:lnTo>
                    <a:pt x="94079" y="54349"/>
                  </a:lnTo>
                  <a:lnTo>
                    <a:pt x="99958" y="63914"/>
                  </a:lnTo>
                  <a:lnTo>
                    <a:pt x="106472" y="79863"/>
                  </a:lnTo>
                  <a:lnTo>
                    <a:pt x="119504" y="92411"/>
                  </a:lnTo>
                  <a:lnTo>
                    <a:pt x="140333" y="102932"/>
                  </a:lnTo>
                  <a:lnTo>
                    <a:pt x="155199" y="107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833202" y="1000207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21789" y="177906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884320" y="1063378"/>
              <a:ext cx="64696" cy="168457"/>
            </a:xfrm>
            <a:custGeom>
              <a:avLst/>
              <a:gdLst/>
              <a:ahLst/>
              <a:cxnLst/>
              <a:rect l="0" t="0" r="0" b="0"/>
              <a:pathLst>
                <a:path w="64696" h="168457">
                  <a:moveTo>
                    <a:pt x="43638" y="0"/>
                  </a:moveTo>
                  <a:lnTo>
                    <a:pt x="34064" y="24046"/>
                  </a:lnTo>
                  <a:lnTo>
                    <a:pt x="4234" y="65182"/>
                  </a:lnTo>
                  <a:lnTo>
                    <a:pt x="0" y="85122"/>
                  </a:lnTo>
                  <a:lnTo>
                    <a:pt x="508" y="95352"/>
                  </a:lnTo>
                  <a:lnTo>
                    <a:pt x="4356" y="104512"/>
                  </a:lnTo>
                  <a:lnTo>
                    <a:pt x="50905" y="154557"/>
                  </a:lnTo>
                  <a:lnTo>
                    <a:pt x="6469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952106" y="1089897"/>
              <a:ext cx="112724" cy="155511"/>
            </a:xfrm>
            <a:custGeom>
              <a:avLst/>
              <a:gdLst/>
              <a:ahLst/>
              <a:cxnLst/>
              <a:rect l="0" t="0" r="0" b="0"/>
              <a:pathLst>
                <a:path w="112724" h="155511">
                  <a:moveTo>
                    <a:pt x="49552" y="78766"/>
                  </a:moveTo>
                  <a:lnTo>
                    <a:pt x="67533" y="63125"/>
                  </a:lnTo>
                  <a:lnTo>
                    <a:pt x="108115" y="38333"/>
                  </a:lnTo>
                  <a:lnTo>
                    <a:pt x="110821" y="30753"/>
                  </a:lnTo>
                  <a:lnTo>
                    <a:pt x="107588" y="12973"/>
                  </a:lnTo>
                  <a:lnTo>
                    <a:pt x="101110" y="6828"/>
                  </a:lnTo>
                  <a:lnTo>
                    <a:pt x="81436" y="0"/>
                  </a:lnTo>
                  <a:lnTo>
                    <a:pt x="49640" y="1745"/>
                  </a:lnTo>
                  <a:lnTo>
                    <a:pt x="31653" y="9830"/>
                  </a:lnTo>
                  <a:lnTo>
                    <a:pt x="23582" y="15261"/>
                  </a:lnTo>
                  <a:lnTo>
                    <a:pt x="11493" y="30654"/>
                  </a:lnTo>
                  <a:lnTo>
                    <a:pt x="3391" y="50364"/>
                  </a:lnTo>
                  <a:lnTo>
                    <a:pt x="0" y="86598"/>
                  </a:lnTo>
                  <a:lnTo>
                    <a:pt x="3352" y="109153"/>
                  </a:lnTo>
                  <a:lnTo>
                    <a:pt x="11861" y="127756"/>
                  </a:lnTo>
                  <a:lnTo>
                    <a:pt x="17405" y="135992"/>
                  </a:lnTo>
                  <a:lnTo>
                    <a:pt x="32925" y="148264"/>
                  </a:lnTo>
                  <a:lnTo>
                    <a:pt x="41977" y="153174"/>
                  </a:lnTo>
                  <a:lnTo>
                    <a:pt x="61393" y="155510"/>
                  </a:lnTo>
                  <a:lnTo>
                    <a:pt x="88935" y="150248"/>
                  </a:lnTo>
                  <a:lnTo>
                    <a:pt x="112723" y="1419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191171" y="947564"/>
              <a:ext cx="52643" cy="263214"/>
            </a:xfrm>
            <a:custGeom>
              <a:avLst/>
              <a:gdLst/>
              <a:ahLst/>
              <a:cxnLst/>
              <a:rect l="0" t="0" r="0" b="0"/>
              <a:pathLst>
                <a:path w="52643" h="263214">
                  <a:moveTo>
                    <a:pt x="0" y="0"/>
                  </a:moveTo>
                  <a:lnTo>
                    <a:pt x="14654" y="58617"/>
                  </a:lnTo>
                  <a:lnTo>
                    <a:pt x="28197" y="121197"/>
                  </a:lnTo>
                  <a:lnTo>
                    <a:pt x="42138" y="183644"/>
                  </a:lnTo>
                  <a:lnTo>
                    <a:pt x="51259" y="245109"/>
                  </a:lnTo>
                  <a:lnTo>
                    <a:pt x="52642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275399" y="937036"/>
              <a:ext cx="63172" cy="242156"/>
            </a:xfrm>
            <a:custGeom>
              <a:avLst/>
              <a:gdLst/>
              <a:ahLst/>
              <a:cxnLst/>
              <a:rect l="0" t="0" r="0" b="0"/>
              <a:pathLst>
                <a:path w="63172" h="242156">
                  <a:moveTo>
                    <a:pt x="0" y="0"/>
                  </a:moveTo>
                  <a:lnTo>
                    <a:pt x="2340" y="40857"/>
                  </a:lnTo>
                  <a:lnTo>
                    <a:pt x="19786" y="98321"/>
                  </a:lnTo>
                  <a:lnTo>
                    <a:pt x="34844" y="154472"/>
                  </a:lnTo>
                  <a:lnTo>
                    <a:pt x="52609" y="210115"/>
                  </a:lnTo>
                  <a:lnTo>
                    <a:pt x="63171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212228" y="110549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13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391212" y="1063378"/>
              <a:ext cx="97311" cy="116573"/>
            </a:xfrm>
            <a:custGeom>
              <a:avLst/>
              <a:gdLst/>
              <a:ahLst/>
              <a:cxnLst/>
              <a:rect l="0" t="0" r="0" b="0"/>
              <a:pathLst>
                <a:path w="97311" h="116573">
                  <a:moveTo>
                    <a:pt x="0" y="10528"/>
                  </a:moveTo>
                  <a:lnTo>
                    <a:pt x="3120" y="53220"/>
                  </a:lnTo>
                  <a:lnTo>
                    <a:pt x="14573" y="84399"/>
                  </a:lnTo>
                  <a:lnTo>
                    <a:pt x="20244" y="94870"/>
                  </a:lnTo>
                  <a:lnTo>
                    <a:pt x="35904" y="109625"/>
                  </a:lnTo>
                  <a:lnTo>
                    <a:pt x="44993" y="115197"/>
                  </a:lnTo>
                  <a:lnTo>
                    <a:pt x="54562" y="116572"/>
                  </a:lnTo>
                  <a:lnTo>
                    <a:pt x="74553" y="111861"/>
                  </a:lnTo>
                  <a:lnTo>
                    <a:pt x="88897" y="98849"/>
                  </a:lnTo>
                  <a:lnTo>
                    <a:pt x="94359" y="90466"/>
                  </a:lnTo>
                  <a:lnTo>
                    <a:pt x="97310" y="68673"/>
                  </a:lnTo>
                  <a:lnTo>
                    <a:pt x="86648" y="984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551539" y="1010735"/>
              <a:ext cx="39715" cy="141614"/>
            </a:xfrm>
            <a:custGeom>
              <a:avLst/>
              <a:gdLst/>
              <a:ahLst/>
              <a:cxnLst/>
              <a:rect l="0" t="0" r="0" b="0"/>
              <a:pathLst>
                <a:path w="39715" h="141614">
                  <a:moveTo>
                    <a:pt x="8130" y="94757"/>
                  </a:moveTo>
                  <a:lnTo>
                    <a:pt x="33301" y="141613"/>
                  </a:lnTo>
                  <a:lnTo>
                    <a:pt x="31795" y="135469"/>
                  </a:lnTo>
                  <a:lnTo>
                    <a:pt x="5696" y="83181"/>
                  </a:lnTo>
                  <a:lnTo>
                    <a:pt x="0" y="46743"/>
                  </a:lnTo>
                  <a:lnTo>
                    <a:pt x="4906" y="26234"/>
                  </a:lnTo>
                  <a:lnTo>
                    <a:pt x="9490" y="17490"/>
                  </a:lnTo>
                  <a:lnTo>
                    <a:pt x="14886" y="11660"/>
                  </a:lnTo>
                  <a:lnTo>
                    <a:pt x="397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658733" y="1042321"/>
              <a:ext cx="82963" cy="110691"/>
            </a:xfrm>
            <a:custGeom>
              <a:avLst/>
              <a:gdLst/>
              <a:ahLst/>
              <a:cxnLst/>
              <a:rect l="0" t="0" r="0" b="0"/>
              <a:pathLst>
                <a:path w="82963" h="110691">
                  <a:moveTo>
                    <a:pt x="79920" y="0"/>
                  </a:moveTo>
                  <a:lnTo>
                    <a:pt x="57562" y="0"/>
                  </a:lnTo>
                  <a:lnTo>
                    <a:pt x="40347" y="6239"/>
                  </a:lnTo>
                  <a:lnTo>
                    <a:pt x="24897" y="17981"/>
                  </a:lnTo>
                  <a:lnTo>
                    <a:pt x="10232" y="34897"/>
                  </a:lnTo>
                  <a:lnTo>
                    <a:pt x="2154" y="57234"/>
                  </a:lnTo>
                  <a:lnTo>
                    <a:pt x="0" y="69741"/>
                  </a:lnTo>
                  <a:lnTo>
                    <a:pt x="3845" y="89878"/>
                  </a:lnTo>
                  <a:lnTo>
                    <a:pt x="8147" y="98523"/>
                  </a:lnTo>
                  <a:lnTo>
                    <a:pt x="15694" y="104286"/>
                  </a:lnTo>
                  <a:lnTo>
                    <a:pt x="36557" y="110690"/>
                  </a:lnTo>
                  <a:lnTo>
                    <a:pt x="46332" y="110058"/>
                  </a:lnTo>
                  <a:lnTo>
                    <a:pt x="63433" y="103117"/>
                  </a:lnTo>
                  <a:lnTo>
                    <a:pt x="75712" y="89114"/>
                  </a:lnTo>
                  <a:lnTo>
                    <a:pt x="80624" y="80466"/>
                  </a:lnTo>
                  <a:lnTo>
                    <a:pt x="82962" y="61499"/>
                  </a:lnTo>
                  <a:lnTo>
                    <a:pt x="78932" y="42540"/>
                  </a:lnTo>
                  <a:lnTo>
                    <a:pt x="5886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814454" y="990060"/>
              <a:ext cx="166355" cy="149723"/>
            </a:xfrm>
            <a:custGeom>
              <a:avLst/>
              <a:gdLst/>
              <a:ahLst/>
              <a:cxnLst/>
              <a:rect l="0" t="0" r="0" b="0"/>
              <a:pathLst>
                <a:path w="166355" h="149723">
                  <a:moveTo>
                    <a:pt x="8426" y="73318"/>
                  </a:moveTo>
                  <a:lnTo>
                    <a:pt x="26385" y="127193"/>
                  </a:lnTo>
                  <a:lnTo>
                    <a:pt x="33176" y="147565"/>
                  </a:lnTo>
                  <a:lnTo>
                    <a:pt x="33115" y="149722"/>
                  </a:lnTo>
                  <a:lnTo>
                    <a:pt x="23021" y="131571"/>
                  </a:lnTo>
                  <a:lnTo>
                    <a:pt x="4990" y="77609"/>
                  </a:lnTo>
                  <a:lnTo>
                    <a:pt x="0" y="37415"/>
                  </a:lnTo>
                  <a:lnTo>
                    <a:pt x="2809" y="25986"/>
                  </a:lnTo>
                  <a:lnTo>
                    <a:pt x="15289" y="7048"/>
                  </a:lnTo>
                  <a:lnTo>
                    <a:pt x="24700" y="2232"/>
                  </a:lnTo>
                  <a:lnTo>
                    <a:pt x="47634" y="0"/>
                  </a:lnTo>
                  <a:lnTo>
                    <a:pt x="73425" y="9147"/>
                  </a:lnTo>
                  <a:lnTo>
                    <a:pt x="116932" y="38025"/>
                  </a:lnTo>
                  <a:lnTo>
                    <a:pt x="146887" y="74665"/>
                  </a:lnTo>
                  <a:lnTo>
                    <a:pt x="160066" y="104133"/>
                  </a:lnTo>
                  <a:lnTo>
                    <a:pt x="166354" y="1364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8340595" y="2379440"/>
            <a:ext cx="619157" cy="337850"/>
            <a:chOff x="8340595" y="2379440"/>
            <a:chExt cx="619157" cy="337850"/>
          </a:xfrm>
        </p:grpSpPr>
        <p:sp>
          <p:nvSpPr>
            <p:cNvPr id="69" name="Freeform 68"/>
            <p:cNvSpPr/>
            <p:nvPr/>
          </p:nvSpPr>
          <p:spPr>
            <a:xfrm>
              <a:off x="8340595" y="2568953"/>
              <a:ext cx="219075" cy="148337"/>
            </a:xfrm>
            <a:custGeom>
              <a:avLst/>
              <a:gdLst/>
              <a:ahLst/>
              <a:cxnLst/>
              <a:rect l="0" t="0" r="0" b="0"/>
              <a:pathLst>
                <a:path w="219075" h="148337">
                  <a:moveTo>
                    <a:pt x="29560" y="0"/>
                  </a:moveTo>
                  <a:lnTo>
                    <a:pt x="11602" y="63428"/>
                  </a:lnTo>
                  <a:lnTo>
                    <a:pt x="1013" y="108455"/>
                  </a:lnTo>
                  <a:lnTo>
                    <a:pt x="0" y="121436"/>
                  </a:lnTo>
                  <a:lnTo>
                    <a:pt x="2834" y="131260"/>
                  </a:lnTo>
                  <a:lnTo>
                    <a:pt x="8233" y="138980"/>
                  </a:lnTo>
                  <a:lnTo>
                    <a:pt x="15342" y="145296"/>
                  </a:lnTo>
                  <a:lnTo>
                    <a:pt x="24761" y="148336"/>
                  </a:lnTo>
                  <a:lnTo>
                    <a:pt x="59203" y="147027"/>
                  </a:lnTo>
                  <a:lnTo>
                    <a:pt x="119122" y="138439"/>
                  </a:lnTo>
                  <a:lnTo>
                    <a:pt x="172640" y="129945"/>
                  </a:lnTo>
                  <a:lnTo>
                    <a:pt x="219074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401741" y="2379440"/>
              <a:ext cx="558011" cy="305327"/>
            </a:xfrm>
            <a:custGeom>
              <a:avLst/>
              <a:gdLst/>
              <a:ahLst/>
              <a:cxnLst/>
              <a:rect l="0" t="0" r="0" b="0"/>
              <a:pathLst>
                <a:path w="558011" h="305327">
                  <a:moveTo>
                    <a:pt x="0" y="305326"/>
                  </a:moveTo>
                  <a:lnTo>
                    <a:pt x="42662" y="244453"/>
                  </a:lnTo>
                  <a:lnTo>
                    <a:pt x="91279" y="187568"/>
                  </a:lnTo>
                  <a:lnTo>
                    <a:pt x="148018" y="131760"/>
                  </a:lnTo>
                  <a:lnTo>
                    <a:pt x="198041" y="102153"/>
                  </a:lnTo>
                  <a:lnTo>
                    <a:pt x="261331" y="72320"/>
                  </a:lnTo>
                  <a:lnTo>
                    <a:pt x="321766" y="50507"/>
                  </a:lnTo>
                  <a:lnTo>
                    <a:pt x="383790" y="40652"/>
                  </a:lnTo>
                  <a:lnTo>
                    <a:pt x="441708" y="22198"/>
                  </a:lnTo>
                  <a:lnTo>
                    <a:pt x="492224" y="13986"/>
                  </a:lnTo>
                  <a:lnTo>
                    <a:pt x="546920" y="2651"/>
                  </a:lnTo>
                  <a:lnTo>
                    <a:pt x="5580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9067231" y="1979357"/>
            <a:ext cx="755858" cy="621417"/>
            <a:chOff x="9067231" y="1979357"/>
            <a:chExt cx="755858" cy="621417"/>
          </a:xfrm>
        </p:grpSpPr>
        <p:sp>
          <p:nvSpPr>
            <p:cNvPr id="72" name="Freeform 71"/>
            <p:cNvSpPr/>
            <p:nvPr/>
          </p:nvSpPr>
          <p:spPr>
            <a:xfrm>
              <a:off x="9067231" y="2074114"/>
              <a:ext cx="155734" cy="206786"/>
            </a:xfrm>
            <a:custGeom>
              <a:avLst/>
              <a:gdLst/>
              <a:ahLst/>
              <a:cxnLst/>
              <a:rect l="0" t="0" r="0" b="0"/>
              <a:pathLst>
                <a:path w="155734" h="206786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0196"/>
                  </a:lnTo>
                  <a:lnTo>
                    <a:pt x="17645" y="183732"/>
                  </a:lnTo>
                  <a:lnTo>
                    <a:pt x="28460" y="202931"/>
                  </a:lnTo>
                  <a:lnTo>
                    <a:pt x="34619" y="206647"/>
                  </a:lnTo>
                  <a:lnTo>
                    <a:pt x="41065" y="206785"/>
                  </a:lnTo>
                  <a:lnTo>
                    <a:pt x="103773" y="185781"/>
                  </a:lnTo>
                  <a:lnTo>
                    <a:pt x="155733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240224" y="2134022"/>
              <a:ext cx="161725" cy="115642"/>
            </a:xfrm>
            <a:custGeom>
              <a:avLst/>
              <a:gdLst/>
              <a:ahLst/>
              <a:cxnLst/>
              <a:rect l="0" t="0" r="0" b="0"/>
              <a:pathLst>
                <a:path w="161725" h="115642">
                  <a:moveTo>
                    <a:pt x="88025" y="34848"/>
                  </a:moveTo>
                  <a:lnTo>
                    <a:pt x="82435" y="18080"/>
                  </a:lnTo>
                  <a:lnTo>
                    <a:pt x="70333" y="6729"/>
                  </a:lnTo>
                  <a:lnTo>
                    <a:pt x="62192" y="2064"/>
                  </a:lnTo>
                  <a:lnTo>
                    <a:pt x="43789" y="0"/>
                  </a:lnTo>
                  <a:lnTo>
                    <a:pt x="33968" y="1088"/>
                  </a:lnTo>
                  <a:lnTo>
                    <a:pt x="26250" y="5322"/>
                  </a:lnTo>
                  <a:lnTo>
                    <a:pt x="14556" y="19386"/>
                  </a:lnTo>
                  <a:lnTo>
                    <a:pt x="1395" y="47034"/>
                  </a:lnTo>
                  <a:lnTo>
                    <a:pt x="0" y="70290"/>
                  </a:lnTo>
                  <a:lnTo>
                    <a:pt x="4448" y="93884"/>
                  </a:lnTo>
                  <a:lnTo>
                    <a:pt x="14225" y="112169"/>
                  </a:lnTo>
                  <a:lnTo>
                    <a:pt x="21278" y="115641"/>
                  </a:lnTo>
                  <a:lnTo>
                    <a:pt x="29489" y="115616"/>
                  </a:lnTo>
                  <a:lnTo>
                    <a:pt x="46800" y="109349"/>
                  </a:lnTo>
                  <a:lnTo>
                    <a:pt x="62294" y="98765"/>
                  </a:lnTo>
                  <a:lnTo>
                    <a:pt x="73859" y="83143"/>
                  </a:lnTo>
                  <a:lnTo>
                    <a:pt x="81729" y="63332"/>
                  </a:lnTo>
                  <a:lnTo>
                    <a:pt x="85226" y="38929"/>
                  </a:lnTo>
                  <a:lnTo>
                    <a:pt x="87329" y="34059"/>
                  </a:lnTo>
                  <a:lnTo>
                    <a:pt x="89901" y="34322"/>
                  </a:lnTo>
                  <a:lnTo>
                    <a:pt x="108023" y="54371"/>
                  </a:lnTo>
                  <a:lnTo>
                    <a:pt x="132944" y="68449"/>
                  </a:lnTo>
                  <a:lnTo>
                    <a:pt x="140198" y="70117"/>
                  </a:lnTo>
                  <a:lnTo>
                    <a:pt x="161724" y="66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380891" y="1979357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3119" y="54145"/>
                  </a:lnTo>
                  <a:lnTo>
                    <a:pt x="9065" y="109091"/>
                  </a:lnTo>
                  <a:lnTo>
                    <a:pt x="18645" y="163835"/>
                  </a:lnTo>
                  <a:lnTo>
                    <a:pt x="28683" y="206538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434459" y="2042528"/>
              <a:ext cx="83303" cy="147400"/>
            </a:xfrm>
            <a:custGeom>
              <a:avLst/>
              <a:gdLst/>
              <a:ahLst/>
              <a:cxnLst/>
              <a:rect l="0" t="0" r="0" b="0"/>
              <a:pathLst>
                <a:path w="83303" h="147400">
                  <a:moveTo>
                    <a:pt x="51717" y="0"/>
                  </a:moveTo>
                  <a:lnTo>
                    <a:pt x="2219" y="55087"/>
                  </a:lnTo>
                  <a:lnTo>
                    <a:pt x="0" y="64801"/>
                  </a:lnTo>
                  <a:lnTo>
                    <a:pt x="3775" y="84952"/>
                  </a:lnTo>
                  <a:lnTo>
                    <a:pt x="19054" y="110439"/>
                  </a:lnTo>
                  <a:lnTo>
                    <a:pt x="34861" y="122394"/>
                  </a:lnTo>
                  <a:lnTo>
                    <a:pt x="83302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528290" y="2031601"/>
              <a:ext cx="136872" cy="168855"/>
            </a:xfrm>
            <a:custGeom>
              <a:avLst/>
              <a:gdLst/>
              <a:ahLst/>
              <a:cxnLst/>
              <a:rect l="0" t="0" r="0" b="0"/>
              <a:pathLst>
                <a:path w="136872" h="168855">
                  <a:moveTo>
                    <a:pt x="0" y="105684"/>
                  </a:moveTo>
                  <a:lnTo>
                    <a:pt x="17981" y="90042"/>
                  </a:lnTo>
                  <a:lnTo>
                    <a:pt x="74354" y="66077"/>
                  </a:lnTo>
                  <a:lnTo>
                    <a:pt x="95048" y="54545"/>
                  </a:lnTo>
                  <a:lnTo>
                    <a:pt x="109704" y="38502"/>
                  </a:lnTo>
                  <a:lnTo>
                    <a:pt x="115250" y="29310"/>
                  </a:lnTo>
                  <a:lnTo>
                    <a:pt x="116608" y="20843"/>
                  </a:lnTo>
                  <a:lnTo>
                    <a:pt x="115174" y="12858"/>
                  </a:lnTo>
                  <a:lnTo>
                    <a:pt x="111877" y="5195"/>
                  </a:lnTo>
                  <a:lnTo>
                    <a:pt x="105001" y="1257"/>
                  </a:lnTo>
                  <a:lnTo>
                    <a:pt x="84882" y="0"/>
                  </a:lnTo>
                  <a:lnTo>
                    <a:pt x="66581" y="6461"/>
                  </a:lnTo>
                  <a:lnTo>
                    <a:pt x="58425" y="11459"/>
                  </a:lnTo>
                  <a:lnTo>
                    <a:pt x="46244" y="29491"/>
                  </a:lnTo>
                  <a:lnTo>
                    <a:pt x="26280" y="85468"/>
                  </a:lnTo>
                  <a:lnTo>
                    <a:pt x="23378" y="111127"/>
                  </a:lnTo>
                  <a:lnTo>
                    <a:pt x="28328" y="131889"/>
                  </a:lnTo>
                  <a:lnTo>
                    <a:pt x="32924" y="140702"/>
                  </a:lnTo>
                  <a:lnTo>
                    <a:pt x="47388" y="153613"/>
                  </a:lnTo>
                  <a:lnTo>
                    <a:pt x="66684" y="162080"/>
                  </a:lnTo>
                  <a:lnTo>
                    <a:pt x="110962" y="167516"/>
                  </a:lnTo>
                  <a:lnTo>
                    <a:pt x="136871" y="168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236419" y="2389969"/>
              <a:ext cx="155001" cy="210805"/>
            </a:xfrm>
            <a:custGeom>
              <a:avLst/>
              <a:gdLst/>
              <a:ahLst/>
              <a:cxnLst/>
              <a:rect l="0" t="0" r="0" b="0"/>
              <a:pathLst>
                <a:path w="155001" h="210805">
                  <a:moveTo>
                    <a:pt x="18130" y="0"/>
                  </a:moveTo>
                  <a:lnTo>
                    <a:pt x="6952" y="16767"/>
                  </a:lnTo>
                  <a:lnTo>
                    <a:pt x="0" y="55141"/>
                  </a:lnTo>
                  <a:lnTo>
                    <a:pt x="3529" y="103555"/>
                  </a:lnTo>
                  <a:lnTo>
                    <a:pt x="7967" y="162741"/>
                  </a:lnTo>
                  <a:lnTo>
                    <a:pt x="12833" y="186973"/>
                  </a:lnTo>
                  <a:lnTo>
                    <a:pt x="18108" y="196008"/>
                  </a:lnTo>
                  <a:lnTo>
                    <a:pt x="33329" y="209167"/>
                  </a:lnTo>
                  <a:lnTo>
                    <a:pt x="41130" y="210804"/>
                  </a:lnTo>
                  <a:lnTo>
                    <a:pt x="48672" y="209556"/>
                  </a:lnTo>
                  <a:lnTo>
                    <a:pt x="103191" y="186304"/>
                  </a:lnTo>
                  <a:lnTo>
                    <a:pt x="131071" y="173744"/>
                  </a:lnTo>
                  <a:lnTo>
                    <a:pt x="15500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275606" y="2453139"/>
              <a:ext cx="52644" cy="21059"/>
            </a:xfrm>
            <a:custGeom>
              <a:avLst/>
              <a:gdLst/>
              <a:ahLst/>
              <a:cxnLst/>
              <a:rect l="0" t="0" r="0" b="0"/>
              <a:pathLst>
                <a:path w="52644" h="21059">
                  <a:moveTo>
                    <a:pt x="52643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286134" y="2358383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40882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433534" y="2453139"/>
              <a:ext cx="84228" cy="98524"/>
            </a:xfrm>
            <a:custGeom>
              <a:avLst/>
              <a:gdLst/>
              <a:ahLst/>
              <a:cxnLst/>
              <a:rect l="0" t="0" r="0" b="0"/>
              <a:pathLst>
                <a:path w="84228" h="98524">
                  <a:moveTo>
                    <a:pt x="0" y="42114"/>
                  </a:moveTo>
                  <a:lnTo>
                    <a:pt x="14572" y="84806"/>
                  </a:lnTo>
                  <a:lnTo>
                    <a:pt x="22853" y="98523"/>
                  </a:lnTo>
                  <a:lnTo>
                    <a:pt x="23424" y="97268"/>
                  </a:lnTo>
                  <a:lnTo>
                    <a:pt x="21524" y="64447"/>
                  </a:lnTo>
                  <a:lnTo>
                    <a:pt x="26784" y="31964"/>
                  </a:lnTo>
                  <a:lnTo>
                    <a:pt x="31894" y="23649"/>
                  </a:lnTo>
                  <a:lnTo>
                    <a:pt x="46930" y="11291"/>
                  </a:lnTo>
                  <a:lnTo>
                    <a:pt x="62192" y="5018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580933" y="2474197"/>
              <a:ext cx="31586" cy="105285"/>
            </a:xfrm>
            <a:custGeom>
              <a:avLst/>
              <a:gdLst/>
              <a:ahLst/>
              <a:cxnLst/>
              <a:rect l="0" t="0" r="0" b="0"/>
              <a:pathLst>
                <a:path w="31586" h="105285">
                  <a:moveTo>
                    <a:pt x="0" y="0"/>
                  </a:moveTo>
                  <a:lnTo>
                    <a:pt x="14654" y="58616"/>
                  </a:lnTo>
                  <a:lnTo>
                    <a:pt x="31585" y="10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570404" y="2358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675689" y="2383894"/>
              <a:ext cx="147400" cy="157776"/>
            </a:xfrm>
            <a:custGeom>
              <a:avLst/>
              <a:gdLst/>
              <a:ahLst/>
              <a:cxnLst/>
              <a:rect l="0" t="0" r="0" b="0"/>
              <a:pathLst>
                <a:path w="147400" h="157776">
                  <a:moveTo>
                    <a:pt x="0" y="79774"/>
                  </a:moveTo>
                  <a:lnTo>
                    <a:pt x="16768" y="85363"/>
                  </a:lnTo>
                  <a:lnTo>
                    <a:pt x="34358" y="84988"/>
                  </a:lnTo>
                  <a:lnTo>
                    <a:pt x="90659" y="78121"/>
                  </a:lnTo>
                  <a:lnTo>
                    <a:pt x="108923" y="68901"/>
                  </a:lnTo>
                  <a:lnTo>
                    <a:pt x="114729" y="60827"/>
                  </a:lnTo>
                  <a:lnTo>
                    <a:pt x="121181" y="39378"/>
                  </a:lnTo>
                  <a:lnTo>
                    <a:pt x="119392" y="29446"/>
                  </a:lnTo>
                  <a:lnTo>
                    <a:pt x="108045" y="12173"/>
                  </a:lnTo>
                  <a:lnTo>
                    <a:pt x="88184" y="2936"/>
                  </a:lnTo>
                  <a:lnTo>
                    <a:pt x="64929" y="0"/>
                  </a:lnTo>
                  <a:lnTo>
                    <a:pt x="42896" y="2595"/>
                  </a:lnTo>
                  <a:lnTo>
                    <a:pt x="34446" y="7264"/>
                  </a:lnTo>
                  <a:lnTo>
                    <a:pt x="21939" y="21811"/>
                  </a:lnTo>
                  <a:lnTo>
                    <a:pt x="8320" y="49732"/>
                  </a:lnTo>
                  <a:lnTo>
                    <a:pt x="6817" y="69931"/>
                  </a:lnTo>
                  <a:lnTo>
                    <a:pt x="11219" y="90607"/>
                  </a:lnTo>
                  <a:lnTo>
                    <a:pt x="39620" y="142985"/>
                  </a:lnTo>
                  <a:lnTo>
                    <a:pt x="48640" y="149991"/>
                  </a:lnTo>
                  <a:lnTo>
                    <a:pt x="71141" y="157775"/>
                  </a:lnTo>
                  <a:lnTo>
                    <a:pt x="128100" y="154849"/>
                  </a:lnTo>
                  <a:lnTo>
                    <a:pt x="147399" y="153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169699" y="800165"/>
            <a:ext cx="189514" cy="356673"/>
            <a:chOff x="6169699" y="800165"/>
            <a:chExt cx="189514" cy="356673"/>
          </a:xfrm>
        </p:grpSpPr>
        <p:sp>
          <p:nvSpPr>
            <p:cNvPr id="85" name="Freeform 84"/>
            <p:cNvSpPr/>
            <p:nvPr/>
          </p:nvSpPr>
          <p:spPr>
            <a:xfrm>
              <a:off x="6169699" y="1000207"/>
              <a:ext cx="189514" cy="156631"/>
            </a:xfrm>
            <a:custGeom>
              <a:avLst/>
              <a:gdLst/>
              <a:ahLst/>
              <a:cxnLst/>
              <a:rect l="0" t="0" r="0" b="0"/>
              <a:pathLst>
                <a:path w="189514" h="156631">
                  <a:moveTo>
                    <a:pt x="0" y="0"/>
                  </a:moveTo>
                  <a:lnTo>
                    <a:pt x="17958" y="63427"/>
                  </a:lnTo>
                  <a:lnTo>
                    <a:pt x="38641" y="126364"/>
                  </a:lnTo>
                  <a:lnTo>
                    <a:pt x="45640" y="147409"/>
                  </a:lnTo>
                  <a:lnTo>
                    <a:pt x="51484" y="153255"/>
                  </a:lnTo>
                  <a:lnTo>
                    <a:pt x="58889" y="155982"/>
                  </a:lnTo>
                  <a:lnTo>
                    <a:pt x="67335" y="156630"/>
                  </a:lnTo>
                  <a:lnTo>
                    <a:pt x="82959" y="151112"/>
                  </a:lnTo>
                  <a:lnTo>
                    <a:pt x="140331" y="101509"/>
                  </a:lnTo>
                  <a:lnTo>
                    <a:pt x="160252" y="79470"/>
                  </a:lnTo>
                  <a:lnTo>
                    <a:pt x="189513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222342" y="800165"/>
              <a:ext cx="38533" cy="294799"/>
            </a:xfrm>
            <a:custGeom>
              <a:avLst/>
              <a:gdLst/>
              <a:ahLst/>
              <a:cxnLst/>
              <a:rect l="0" t="0" r="0" b="0"/>
              <a:pathLst>
                <a:path w="38533" h="294799">
                  <a:moveTo>
                    <a:pt x="21057" y="294798"/>
                  </a:moveTo>
                  <a:lnTo>
                    <a:pt x="29389" y="257320"/>
                  </a:lnTo>
                  <a:lnTo>
                    <a:pt x="38532" y="198313"/>
                  </a:lnTo>
                  <a:lnTo>
                    <a:pt x="38286" y="141382"/>
                  </a:lnTo>
                  <a:lnTo>
                    <a:pt x="27319" y="90059"/>
                  </a:lnTo>
                  <a:lnTo>
                    <a:pt x="10429" y="323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746824" y="421139"/>
            <a:ext cx="928244" cy="570699"/>
            <a:chOff x="5746824" y="421139"/>
            <a:chExt cx="928244" cy="570699"/>
          </a:xfrm>
        </p:grpSpPr>
        <p:sp>
          <p:nvSpPr>
            <p:cNvPr id="88" name="Freeform 87"/>
            <p:cNvSpPr/>
            <p:nvPr/>
          </p:nvSpPr>
          <p:spPr>
            <a:xfrm>
              <a:off x="5759088" y="505367"/>
              <a:ext cx="168457" cy="176655"/>
            </a:xfrm>
            <a:custGeom>
              <a:avLst/>
              <a:gdLst/>
              <a:ahLst/>
              <a:cxnLst/>
              <a:rect l="0" t="0" r="0" b="0"/>
              <a:pathLst>
                <a:path w="168457" h="176655">
                  <a:moveTo>
                    <a:pt x="0" y="0"/>
                  </a:moveTo>
                  <a:lnTo>
                    <a:pt x="5589" y="62093"/>
                  </a:lnTo>
                  <a:lnTo>
                    <a:pt x="21330" y="118791"/>
                  </a:lnTo>
                  <a:lnTo>
                    <a:pt x="35149" y="166965"/>
                  </a:lnTo>
                  <a:lnTo>
                    <a:pt x="42150" y="173311"/>
                  </a:lnTo>
                  <a:lnTo>
                    <a:pt x="51496" y="176372"/>
                  </a:lnTo>
                  <a:lnTo>
                    <a:pt x="73190" y="176654"/>
                  </a:lnTo>
                  <a:lnTo>
                    <a:pt x="105134" y="169066"/>
                  </a:lnTo>
                  <a:lnTo>
                    <a:pt x="144249" y="152372"/>
                  </a:lnTo>
                  <a:lnTo>
                    <a:pt x="16845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930694" y="541892"/>
              <a:ext cx="154778" cy="89684"/>
            </a:xfrm>
            <a:custGeom>
              <a:avLst/>
              <a:gdLst/>
              <a:ahLst/>
              <a:cxnLst/>
              <a:rect l="0" t="0" r="0" b="0"/>
              <a:pathLst>
                <a:path w="154778" h="89684">
                  <a:moveTo>
                    <a:pt x="70549" y="5589"/>
                  </a:moveTo>
                  <a:lnTo>
                    <a:pt x="53782" y="0"/>
                  </a:lnTo>
                  <a:lnTo>
                    <a:pt x="36191" y="376"/>
                  </a:lnTo>
                  <a:lnTo>
                    <a:pt x="26587" y="2114"/>
                  </a:lnTo>
                  <a:lnTo>
                    <a:pt x="19014" y="6782"/>
                  </a:lnTo>
                  <a:lnTo>
                    <a:pt x="7481" y="21327"/>
                  </a:lnTo>
                  <a:lnTo>
                    <a:pt x="0" y="54836"/>
                  </a:lnTo>
                  <a:lnTo>
                    <a:pt x="4489" y="74660"/>
                  </a:lnTo>
                  <a:lnTo>
                    <a:pt x="8962" y="83222"/>
                  </a:lnTo>
                  <a:lnTo>
                    <a:pt x="15453" y="87760"/>
                  </a:lnTo>
                  <a:lnTo>
                    <a:pt x="23290" y="89616"/>
                  </a:lnTo>
                  <a:lnTo>
                    <a:pt x="32024" y="89683"/>
                  </a:lnTo>
                  <a:lnTo>
                    <a:pt x="39017" y="86218"/>
                  </a:lnTo>
                  <a:lnTo>
                    <a:pt x="49906" y="73010"/>
                  </a:lnTo>
                  <a:lnTo>
                    <a:pt x="60362" y="34548"/>
                  </a:lnTo>
                  <a:lnTo>
                    <a:pt x="64928" y="33084"/>
                  </a:lnTo>
                  <a:lnTo>
                    <a:pt x="117138" y="45149"/>
                  </a:lnTo>
                  <a:lnTo>
                    <a:pt x="154777" y="47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064414" y="421139"/>
              <a:ext cx="73701" cy="189514"/>
            </a:xfrm>
            <a:custGeom>
              <a:avLst/>
              <a:gdLst/>
              <a:ahLst/>
              <a:cxnLst/>
              <a:rect l="0" t="0" r="0" b="0"/>
              <a:pathLst>
                <a:path w="73701" h="189514">
                  <a:moveTo>
                    <a:pt x="0" y="0"/>
                  </a:moveTo>
                  <a:lnTo>
                    <a:pt x="17958" y="55045"/>
                  </a:lnTo>
                  <a:lnTo>
                    <a:pt x="29368" y="90659"/>
                  </a:lnTo>
                  <a:lnTo>
                    <a:pt x="58697" y="148118"/>
                  </a:lnTo>
                  <a:lnTo>
                    <a:pt x="7370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137226" y="473782"/>
              <a:ext cx="95645" cy="109113"/>
            </a:xfrm>
            <a:custGeom>
              <a:avLst/>
              <a:gdLst/>
              <a:ahLst/>
              <a:cxnLst/>
              <a:rect l="0" t="0" r="0" b="0"/>
              <a:pathLst>
                <a:path w="95645" h="109113">
                  <a:moveTo>
                    <a:pt x="53530" y="0"/>
                  </a:moveTo>
                  <a:lnTo>
                    <a:pt x="4032" y="49498"/>
                  </a:lnTo>
                  <a:lnTo>
                    <a:pt x="645" y="57565"/>
                  </a:lnTo>
                  <a:lnTo>
                    <a:pt x="0" y="75887"/>
                  </a:lnTo>
                  <a:lnTo>
                    <a:pt x="3805" y="83347"/>
                  </a:lnTo>
                  <a:lnTo>
                    <a:pt x="17392" y="94755"/>
                  </a:lnTo>
                  <a:lnTo>
                    <a:pt x="50362" y="107754"/>
                  </a:lnTo>
                  <a:lnTo>
                    <a:pt x="70060" y="109112"/>
                  </a:lnTo>
                  <a:lnTo>
                    <a:pt x="95644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248020" y="458278"/>
              <a:ext cx="153307" cy="145770"/>
            </a:xfrm>
            <a:custGeom>
              <a:avLst/>
              <a:gdLst/>
              <a:ahLst/>
              <a:cxnLst/>
              <a:rect l="0" t="0" r="0" b="0"/>
              <a:pathLst>
                <a:path w="153307" h="145770">
                  <a:moveTo>
                    <a:pt x="26964" y="78675"/>
                  </a:moveTo>
                  <a:lnTo>
                    <a:pt x="70927" y="58431"/>
                  </a:lnTo>
                  <a:lnTo>
                    <a:pt x="95623" y="39272"/>
                  </a:lnTo>
                  <a:lnTo>
                    <a:pt x="99642" y="31349"/>
                  </a:lnTo>
                  <a:lnTo>
                    <a:pt x="100990" y="13188"/>
                  </a:lnTo>
                  <a:lnTo>
                    <a:pt x="96202" y="6941"/>
                  </a:lnTo>
                  <a:lnTo>
                    <a:pt x="78403" y="0"/>
                  </a:lnTo>
                  <a:lnTo>
                    <a:pt x="42075" y="1681"/>
                  </a:lnTo>
                  <a:lnTo>
                    <a:pt x="21592" y="12870"/>
                  </a:lnTo>
                  <a:lnTo>
                    <a:pt x="12854" y="20767"/>
                  </a:lnTo>
                  <a:lnTo>
                    <a:pt x="3146" y="42020"/>
                  </a:lnTo>
                  <a:lnTo>
                    <a:pt x="0" y="65893"/>
                  </a:lnTo>
                  <a:lnTo>
                    <a:pt x="2502" y="88202"/>
                  </a:lnTo>
                  <a:lnTo>
                    <a:pt x="10633" y="106696"/>
                  </a:lnTo>
                  <a:lnTo>
                    <a:pt x="16077" y="114903"/>
                  </a:lnTo>
                  <a:lnTo>
                    <a:pt x="31484" y="127142"/>
                  </a:lnTo>
                  <a:lnTo>
                    <a:pt x="69971" y="144531"/>
                  </a:lnTo>
                  <a:lnTo>
                    <a:pt x="90532" y="145769"/>
                  </a:lnTo>
                  <a:lnTo>
                    <a:pt x="153306" y="1313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746824" y="779108"/>
              <a:ext cx="152985" cy="200043"/>
            </a:xfrm>
            <a:custGeom>
              <a:avLst/>
              <a:gdLst/>
              <a:ahLst/>
              <a:cxnLst/>
              <a:rect l="0" t="0" r="0" b="0"/>
              <a:pathLst>
                <a:path w="152985" h="200043">
                  <a:moveTo>
                    <a:pt x="96492" y="0"/>
                  </a:moveTo>
                  <a:lnTo>
                    <a:pt x="74135" y="0"/>
                  </a:lnTo>
                  <a:lnTo>
                    <a:pt x="43464" y="11179"/>
                  </a:lnTo>
                  <a:lnTo>
                    <a:pt x="17739" y="29309"/>
                  </a:lnTo>
                  <a:lnTo>
                    <a:pt x="888" y="55088"/>
                  </a:lnTo>
                  <a:lnTo>
                    <a:pt x="0" y="63631"/>
                  </a:lnTo>
                  <a:lnTo>
                    <a:pt x="5254" y="79364"/>
                  </a:lnTo>
                  <a:lnTo>
                    <a:pt x="12270" y="84495"/>
                  </a:lnTo>
                  <a:lnTo>
                    <a:pt x="32544" y="90196"/>
                  </a:lnTo>
                  <a:lnTo>
                    <a:pt x="88981" y="88942"/>
                  </a:lnTo>
                  <a:lnTo>
                    <a:pt x="114210" y="94512"/>
                  </a:lnTo>
                  <a:lnTo>
                    <a:pt x="137122" y="104787"/>
                  </a:lnTo>
                  <a:lnTo>
                    <a:pt x="144636" y="113142"/>
                  </a:lnTo>
                  <a:lnTo>
                    <a:pt x="152984" y="134903"/>
                  </a:lnTo>
                  <a:lnTo>
                    <a:pt x="150455" y="157053"/>
                  </a:lnTo>
                  <a:lnTo>
                    <a:pt x="146506" y="167873"/>
                  </a:lnTo>
                  <a:lnTo>
                    <a:pt x="132758" y="183015"/>
                  </a:lnTo>
                  <a:lnTo>
                    <a:pt x="114950" y="192474"/>
                  </a:lnTo>
                  <a:lnTo>
                    <a:pt x="75435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927544" y="842279"/>
              <a:ext cx="86593" cy="105484"/>
            </a:xfrm>
            <a:custGeom>
              <a:avLst/>
              <a:gdLst/>
              <a:ahLst/>
              <a:cxnLst/>
              <a:rect l="0" t="0" r="0" b="0"/>
              <a:pathLst>
                <a:path w="86593" h="105484">
                  <a:moveTo>
                    <a:pt x="0" y="21057"/>
                  </a:moveTo>
                  <a:lnTo>
                    <a:pt x="14572" y="63749"/>
                  </a:lnTo>
                  <a:lnTo>
                    <a:pt x="39403" y="99810"/>
                  </a:lnTo>
                  <a:lnTo>
                    <a:pt x="47326" y="103975"/>
                  </a:lnTo>
                  <a:lnTo>
                    <a:pt x="65487" y="105483"/>
                  </a:lnTo>
                  <a:lnTo>
                    <a:pt x="72904" y="101907"/>
                  </a:lnTo>
                  <a:lnTo>
                    <a:pt x="84264" y="88576"/>
                  </a:lnTo>
                  <a:lnTo>
                    <a:pt x="86592" y="80108"/>
                  </a:lnTo>
                  <a:lnTo>
                    <a:pt x="84278" y="5142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053886" y="781958"/>
              <a:ext cx="80144" cy="209880"/>
            </a:xfrm>
            <a:custGeom>
              <a:avLst/>
              <a:gdLst/>
              <a:ahLst/>
              <a:cxnLst/>
              <a:rect l="0" t="0" r="0" b="0"/>
              <a:pathLst>
                <a:path w="80144" h="209880">
                  <a:moveTo>
                    <a:pt x="0" y="91907"/>
                  </a:moveTo>
                  <a:lnTo>
                    <a:pt x="26364" y="153017"/>
                  </a:lnTo>
                  <a:lnTo>
                    <a:pt x="54309" y="207449"/>
                  </a:lnTo>
                  <a:lnTo>
                    <a:pt x="54923" y="209879"/>
                  </a:lnTo>
                  <a:lnTo>
                    <a:pt x="45780" y="190942"/>
                  </a:lnTo>
                  <a:lnTo>
                    <a:pt x="28096" y="134815"/>
                  </a:lnTo>
                  <a:lnTo>
                    <a:pt x="13651" y="78363"/>
                  </a:lnTo>
                  <a:lnTo>
                    <a:pt x="14573" y="41491"/>
                  </a:lnTo>
                  <a:lnTo>
                    <a:pt x="20514" y="20367"/>
                  </a:lnTo>
                  <a:lnTo>
                    <a:pt x="30954" y="3179"/>
                  </a:lnTo>
                  <a:lnTo>
                    <a:pt x="37014" y="0"/>
                  </a:lnTo>
                  <a:lnTo>
                    <a:pt x="43393" y="220"/>
                  </a:lnTo>
                  <a:lnTo>
                    <a:pt x="56720" y="6703"/>
                  </a:lnTo>
                  <a:lnTo>
                    <a:pt x="70442" y="17384"/>
                  </a:lnTo>
                  <a:lnTo>
                    <a:pt x="78101" y="36169"/>
                  </a:lnTo>
                  <a:lnTo>
                    <a:pt x="80143" y="47729"/>
                  </a:lnTo>
                  <a:lnTo>
                    <a:pt x="76173" y="66813"/>
                  </a:lnTo>
                  <a:lnTo>
                    <a:pt x="66610" y="81924"/>
                  </a:lnTo>
                  <a:lnTo>
                    <a:pt x="42114" y="1024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177257" y="718970"/>
              <a:ext cx="129314" cy="130516"/>
            </a:xfrm>
            <a:custGeom>
              <a:avLst/>
              <a:gdLst/>
              <a:ahLst/>
              <a:cxnLst/>
              <a:rect l="0" t="0" r="0" b="0"/>
              <a:pathLst>
                <a:path w="129314" h="130516">
                  <a:moveTo>
                    <a:pt x="13499" y="70667"/>
                  </a:moveTo>
                  <a:lnTo>
                    <a:pt x="50977" y="62334"/>
                  </a:lnTo>
                  <a:lnTo>
                    <a:pt x="73440" y="58774"/>
                  </a:lnTo>
                  <a:lnTo>
                    <a:pt x="91222" y="49394"/>
                  </a:lnTo>
                  <a:lnTo>
                    <a:pt x="95731" y="42447"/>
                  </a:lnTo>
                  <a:lnTo>
                    <a:pt x="97620" y="25369"/>
                  </a:lnTo>
                  <a:lnTo>
                    <a:pt x="94146" y="18242"/>
                  </a:lnTo>
                  <a:lnTo>
                    <a:pt x="80928" y="7202"/>
                  </a:lnTo>
                  <a:lnTo>
                    <a:pt x="48166" y="0"/>
                  </a:lnTo>
                  <a:lnTo>
                    <a:pt x="28517" y="4554"/>
                  </a:lnTo>
                  <a:lnTo>
                    <a:pt x="20002" y="9044"/>
                  </a:lnTo>
                  <a:lnTo>
                    <a:pt x="7421" y="26511"/>
                  </a:lnTo>
                  <a:lnTo>
                    <a:pt x="2428" y="37720"/>
                  </a:lnTo>
                  <a:lnTo>
                    <a:pt x="0" y="59533"/>
                  </a:lnTo>
                  <a:lnTo>
                    <a:pt x="3990" y="80927"/>
                  </a:lnTo>
                  <a:lnTo>
                    <a:pt x="13562" y="102133"/>
                  </a:lnTo>
                  <a:lnTo>
                    <a:pt x="28735" y="117017"/>
                  </a:lnTo>
                  <a:lnTo>
                    <a:pt x="48347" y="126362"/>
                  </a:lnTo>
                  <a:lnTo>
                    <a:pt x="72661" y="130515"/>
                  </a:lnTo>
                  <a:lnTo>
                    <a:pt x="95945" y="126122"/>
                  </a:lnTo>
                  <a:lnTo>
                    <a:pt x="129313" y="1127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331576" y="705409"/>
              <a:ext cx="80280" cy="145209"/>
            </a:xfrm>
            <a:custGeom>
              <a:avLst/>
              <a:gdLst/>
              <a:ahLst/>
              <a:cxnLst/>
              <a:rect l="0" t="0" r="0" b="0"/>
              <a:pathLst>
                <a:path w="80280" h="145209">
                  <a:moveTo>
                    <a:pt x="6579" y="73699"/>
                  </a:moveTo>
                  <a:lnTo>
                    <a:pt x="26823" y="117662"/>
                  </a:lnTo>
                  <a:lnTo>
                    <a:pt x="48056" y="145208"/>
                  </a:lnTo>
                  <a:lnTo>
                    <a:pt x="47098" y="144768"/>
                  </a:lnTo>
                  <a:lnTo>
                    <a:pt x="9379" y="102435"/>
                  </a:lnTo>
                  <a:lnTo>
                    <a:pt x="1975" y="79842"/>
                  </a:lnTo>
                  <a:lnTo>
                    <a:pt x="0" y="67266"/>
                  </a:lnTo>
                  <a:lnTo>
                    <a:pt x="4045" y="47053"/>
                  </a:lnTo>
                  <a:lnTo>
                    <a:pt x="8399" y="38388"/>
                  </a:lnTo>
                  <a:lnTo>
                    <a:pt x="22596" y="25640"/>
                  </a:lnTo>
                  <a:lnTo>
                    <a:pt x="802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64497" y="736994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0" y="0"/>
                  </a:moveTo>
                  <a:lnTo>
                    <a:pt x="17959" y="58771"/>
                  </a:lnTo>
                  <a:lnTo>
                    <a:pt x="31586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443440" y="64223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47580" y="673823"/>
              <a:ext cx="70351" cy="106853"/>
            </a:xfrm>
            <a:custGeom>
              <a:avLst/>
              <a:gdLst/>
              <a:ahLst/>
              <a:cxnLst/>
              <a:rect l="0" t="0" r="0" b="0"/>
              <a:pathLst>
                <a:path w="70351" h="106853">
                  <a:moveTo>
                    <a:pt x="32731" y="0"/>
                  </a:moveTo>
                  <a:lnTo>
                    <a:pt x="3423" y="29309"/>
                  </a:lnTo>
                  <a:lnTo>
                    <a:pt x="324" y="38257"/>
                  </a:lnTo>
                  <a:lnTo>
                    <a:pt x="0" y="60677"/>
                  </a:lnTo>
                  <a:lnTo>
                    <a:pt x="6875" y="80000"/>
                  </a:lnTo>
                  <a:lnTo>
                    <a:pt x="11984" y="88429"/>
                  </a:lnTo>
                  <a:lnTo>
                    <a:pt x="27020" y="100913"/>
                  </a:lnTo>
                  <a:lnTo>
                    <a:pt x="35942" y="105880"/>
                  </a:lnTo>
                  <a:lnTo>
                    <a:pt x="44230" y="106852"/>
                  </a:lnTo>
                  <a:lnTo>
                    <a:pt x="59679" y="101692"/>
                  </a:lnTo>
                  <a:lnTo>
                    <a:pt x="64734" y="94701"/>
                  </a:lnTo>
                  <a:lnTo>
                    <a:pt x="70350" y="74455"/>
                  </a:lnTo>
                  <a:lnTo>
                    <a:pt x="69509" y="64845"/>
                  </a:lnTo>
                  <a:lnTo>
                    <a:pt x="4325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601368" y="600124"/>
              <a:ext cx="73700" cy="124247"/>
            </a:xfrm>
            <a:custGeom>
              <a:avLst/>
              <a:gdLst/>
              <a:ahLst/>
              <a:cxnLst/>
              <a:rect l="0" t="0" r="0" b="0"/>
              <a:pathLst>
                <a:path w="73700" h="124247">
                  <a:moveTo>
                    <a:pt x="0" y="73699"/>
                  </a:moveTo>
                  <a:lnTo>
                    <a:pt x="49498" y="123197"/>
                  </a:lnTo>
                  <a:lnTo>
                    <a:pt x="52886" y="124246"/>
                  </a:lnTo>
                  <a:lnTo>
                    <a:pt x="53974" y="121435"/>
                  </a:lnTo>
                  <a:lnTo>
                    <a:pt x="53531" y="116052"/>
                  </a:lnTo>
                  <a:lnTo>
                    <a:pt x="46798" y="103831"/>
                  </a:lnTo>
                  <a:lnTo>
                    <a:pt x="23412" y="76922"/>
                  </a:lnTo>
                  <a:lnTo>
                    <a:pt x="20287" y="68829"/>
                  </a:lnTo>
                  <a:lnTo>
                    <a:pt x="19934" y="50478"/>
                  </a:lnTo>
                  <a:lnTo>
                    <a:pt x="29917" y="33743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5467054" y="3095378"/>
            <a:ext cx="439434" cy="1353238"/>
          </a:xfrm>
          <a:custGeom>
            <a:avLst/>
            <a:gdLst/>
            <a:ahLst/>
            <a:cxnLst/>
            <a:rect l="0" t="0" r="0" b="0"/>
            <a:pathLst>
              <a:path w="439434" h="1353238">
                <a:moveTo>
                  <a:pt x="39350" y="1347648"/>
                </a:moveTo>
                <a:lnTo>
                  <a:pt x="22582" y="1353237"/>
                </a:lnTo>
                <a:lnTo>
                  <a:pt x="16473" y="1351374"/>
                </a:lnTo>
                <a:lnTo>
                  <a:pt x="11230" y="1346622"/>
                </a:lnTo>
                <a:lnTo>
                  <a:pt x="6566" y="1339945"/>
                </a:lnTo>
                <a:lnTo>
                  <a:pt x="0" y="1308191"/>
                </a:lnTo>
                <a:lnTo>
                  <a:pt x="6187" y="1263944"/>
                </a:lnTo>
                <a:lnTo>
                  <a:pt x="26651" y="1201465"/>
                </a:lnTo>
                <a:lnTo>
                  <a:pt x="78143" y="1140772"/>
                </a:lnTo>
                <a:lnTo>
                  <a:pt x="136651" y="1093782"/>
                </a:lnTo>
                <a:lnTo>
                  <a:pt x="157217" y="1069917"/>
                </a:lnTo>
                <a:lnTo>
                  <a:pt x="194791" y="1008307"/>
                </a:lnTo>
                <a:lnTo>
                  <a:pt x="213328" y="956604"/>
                </a:lnTo>
                <a:lnTo>
                  <a:pt x="215681" y="919177"/>
                </a:lnTo>
                <a:lnTo>
                  <a:pt x="203485" y="863758"/>
                </a:lnTo>
                <a:lnTo>
                  <a:pt x="189761" y="807630"/>
                </a:lnTo>
                <a:lnTo>
                  <a:pt x="179910" y="747337"/>
                </a:lnTo>
                <a:lnTo>
                  <a:pt x="176949" y="694151"/>
                </a:lnTo>
                <a:lnTo>
                  <a:pt x="176364" y="638585"/>
                </a:lnTo>
                <a:lnTo>
                  <a:pt x="187692" y="579973"/>
                </a:lnTo>
                <a:lnTo>
                  <a:pt x="205590" y="527714"/>
                </a:lnTo>
                <a:lnTo>
                  <a:pt x="241868" y="465730"/>
                </a:lnTo>
                <a:lnTo>
                  <a:pt x="258062" y="439811"/>
                </a:lnTo>
                <a:lnTo>
                  <a:pt x="273389" y="413024"/>
                </a:lnTo>
                <a:lnTo>
                  <a:pt x="289629" y="387149"/>
                </a:lnTo>
                <a:lnTo>
                  <a:pt x="304970" y="360376"/>
                </a:lnTo>
                <a:lnTo>
                  <a:pt x="321213" y="334505"/>
                </a:lnTo>
                <a:lnTo>
                  <a:pt x="336555" y="307733"/>
                </a:lnTo>
                <a:lnTo>
                  <a:pt x="373354" y="251971"/>
                </a:lnTo>
                <a:lnTo>
                  <a:pt x="392256" y="198777"/>
                </a:lnTo>
                <a:lnTo>
                  <a:pt x="402241" y="138321"/>
                </a:lnTo>
                <a:lnTo>
                  <a:pt x="410229" y="76086"/>
                </a:lnTo>
                <a:lnTo>
                  <a:pt x="425708" y="23711"/>
                </a:lnTo>
                <a:lnTo>
                  <a:pt x="43943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5695917" y="4190342"/>
            <a:ext cx="1463462" cy="1631918"/>
            <a:chOff x="5695917" y="4190342"/>
            <a:chExt cx="1463462" cy="1631918"/>
          </a:xfrm>
        </p:grpSpPr>
        <p:sp>
          <p:nvSpPr>
            <p:cNvPr id="104" name="Freeform 103"/>
            <p:cNvSpPr/>
            <p:nvPr/>
          </p:nvSpPr>
          <p:spPr>
            <a:xfrm>
              <a:off x="5695917" y="4190342"/>
              <a:ext cx="115814" cy="150299"/>
            </a:xfrm>
            <a:custGeom>
              <a:avLst/>
              <a:gdLst/>
              <a:ahLst/>
              <a:cxnLst/>
              <a:rect l="0" t="0" r="0" b="0"/>
              <a:pathLst>
                <a:path w="115814" h="150299">
                  <a:moveTo>
                    <a:pt x="0" y="63171"/>
                  </a:moveTo>
                  <a:lnTo>
                    <a:pt x="8333" y="100649"/>
                  </a:lnTo>
                  <a:lnTo>
                    <a:pt x="16305" y="150298"/>
                  </a:lnTo>
                  <a:lnTo>
                    <a:pt x="15549" y="149331"/>
                  </a:lnTo>
                  <a:lnTo>
                    <a:pt x="13875" y="145177"/>
                  </a:lnTo>
                  <a:lnTo>
                    <a:pt x="10969" y="92153"/>
                  </a:lnTo>
                  <a:lnTo>
                    <a:pt x="10615" y="38090"/>
                  </a:lnTo>
                  <a:lnTo>
                    <a:pt x="15266" y="28903"/>
                  </a:lnTo>
                  <a:lnTo>
                    <a:pt x="23045" y="22778"/>
                  </a:lnTo>
                  <a:lnTo>
                    <a:pt x="73961" y="490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727502" y="4211399"/>
              <a:ext cx="684354" cy="1000208"/>
            </a:xfrm>
            <a:custGeom>
              <a:avLst/>
              <a:gdLst/>
              <a:ahLst/>
              <a:cxnLst/>
              <a:rect l="0" t="0" r="0" b="0"/>
              <a:pathLst>
                <a:path w="684354" h="1000208">
                  <a:moveTo>
                    <a:pt x="0" y="0"/>
                  </a:moveTo>
                  <a:lnTo>
                    <a:pt x="9576" y="24046"/>
                  </a:lnTo>
                  <a:lnTo>
                    <a:pt x="49878" y="85121"/>
                  </a:lnTo>
                  <a:lnTo>
                    <a:pt x="81791" y="147477"/>
                  </a:lnTo>
                  <a:lnTo>
                    <a:pt x="105071" y="210577"/>
                  </a:lnTo>
                  <a:lnTo>
                    <a:pt x="126323" y="273741"/>
                  </a:lnTo>
                  <a:lnTo>
                    <a:pt x="155731" y="336912"/>
                  </a:lnTo>
                  <a:lnTo>
                    <a:pt x="181911" y="400083"/>
                  </a:lnTo>
                  <a:lnTo>
                    <a:pt x="213295" y="459961"/>
                  </a:lnTo>
                  <a:lnTo>
                    <a:pt x="234571" y="515462"/>
                  </a:lnTo>
                  <a:lnTo>
                    <a:pt x="264062" y="576815"/>
                  </a:lnTo>
                  <a:lnTo>
                    <a:pt x="291184" y="632583"/>
                  </a:lnTo>
                  <a:lnTo>
                    <a:pt x="317734" y="693378"/>
                  </a:lnTo>
                  <a:lnTo>
                    <a:pt x="342656" y="743933"/>
                  </a:lnTo>
                  <a:lnTo>
                    <a:pt x="384722" y="799693"/>
                  </a:lnTo>
                  <a:lnTo>
                    <a:pt x="420966" y="852746"/>
                  </a:lnTo>
                  <a:lnTo>
                    <a:pt x="470263" y="911850"/>
                  </a:lnTo>
                  <a:lnTo>
                    <a:pt x="517975" y="954529"/>
                  </a:lnTo>
                  <a:lnTo>
                    <a:pt x="579251" y="982038"/>
                  </a:lnTo>
                  <a:lnTo>
                    <a:pt x="629623" y="995405"/>
                  </a:lnTo>
                  <a:lnTo>
                    <a:pt x="684353" y="10002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569782" y="5148435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29" y="140291"/>
                  </a:lnTo>
                  <a:lnTo>
                    <a:pt x="26" y="201410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475026" y="5137906"/>
              <a:ext cx="189513" cy="42116"/>
            </a:xfrm>
            <a:custGeom>
              <a:avLst/>
              <a:gdLst/>
              <a:ahLst/>
              <a:cxnLst/>
              <a:rect l="0" t="0" r="0" b="0"/>
              <a:pathLst>
                <a:path w="189513" h="42116">
                  <a:moveTo>
                    <a:pt x="189512" y="0"/>
                  </a:moveTo>
                  <a:lnTo>
                    <a:pt x="133298" y="16789"/>
                  </a:lnTo>
                  <a:lnTo>
                    <a:pt x="77846" y="23334"/>
                  </a:lnTo>
                  <a:lnTo>
                    <a:pt x="17131" y="39195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506611" y="5348477"/>
              <a:ext cx="168457" cy="42114"/>
            </a:xfrm>
            <a:custGeom>
              <a:avLst/>
              <a:gdLst/>
              <a:ahLst/>
              <a:cxnLst/>
              <a:rect l="0" t="0" r="0" b="0"/>
              <a:pathLst>
                <a:path w="168457" h="42114">
                  <a:moveTo>
                    <a:pt x="168456" y="0"/>
                  </a:moveTo>
                  <a:lnTo>
                    <a:pt x="130978" y="8333"/>
                  </a:lnTo>
                  <a:lnTo>
                    <a:pt x="74310" y="18644"/>
                  </a:lnTo>
                  <a:lnTo>
                    <a:pt x="14091" y="3753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707520" y="5137906"/>
              <a:ext cx="136004" cy="200043"/>
            </a:xfrm>
            <a:custGeom>
              <a:avLst/>
              <a:gdLst/>
              <a:ahLst/>
              <a:cxnLst/>
              <a:rect l="0" t="0" r="0" b="0"/>
              <a:pathLst>
                <a:path w="136004" h="200043">
                  <a:moveTo>
                    <a:pt x="20190" y="0"/>
                  </a:moveTo>
                  <a:lnTo>
                    <a:pt x="9011" y="16768"/>
                  </a:lnTo>
                  <a:lnTo>
                    <a:pt x="2060" y="55141"/>
                  </a:lnTo>
                  <a:lnTo>
                    <a:pt x="0" y="103556"/>
                  </a:lnTo>
                  <a:lnTo>
                    <a:pt x="474" y="162742"/>
                  </a:lnTo>
                  <a:lnTo>
                    <a:pt x="4798" y="186974"/>
                  </a:lnTo>
                  <a:lnTo>
                    <a:pt x="9928" y="193670"/>
                  </a:lnTo>
                  <a:lnTo>
                    <a:pt x="16859" y="196963"/>
                  </a:lnTo>
                  <a:lnTo>
                    <a:pt x="71656" y="199636"/>
                  </a:lnTo>
                  <a:lnTo>
                    <a:pt x="116577" y="199961"/>
                  </a:lnTo>
                  <a:lnTo>
                    <a:pt x="136003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601368" y="5580103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10528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86" y="144120"/>
                  </a:lnTo>
                  <a:lnTo>
                    <a:pt x="18" y="200087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527669" y="5544511"/>
              <a:ext cx="210570" cy="259121"/>
            </a:xfrm>
            <a:custGeom>
              <a:avLst/>
              <a:gdLst/>
              <a:ahLst/>
              <a:cxnLst/>
              <a:rect l="0" t="0" r="0" b="0"/>
              <a:pathLst>
                <a:path w="210570" h="259121">
                  <a:moveTo>
                    <a:pt x="0" y="67178"/>
                  </a:moveTo>
                  <a:lnTo>
                    <a:pt x="9575" y="43131"/>
                  </a:lnTo>
                  <a:lnTo>
                    <a:pt x="20242" y="28805"/>
                  </a:lnTo>
                  <a:lnTo>
                    <a:pt x="44991" y="13174"/>
                  </a:lnTo>
                  <a:lnTo>
                    <a:pt x="74552" y="1134"/>
                  </a:lnTo>
                  <a:lnTo>
                    <a:pt x="95136" y="0"/>
                  </a:lnTo>
                  <a:lnTo>
                    <a:pt x="105537" y="1336"/>
                  </a:lnTo>
                  <a:lnTo>
                    <a:pt x="123334" y="12178"/>
                  </a:lnTo>
                  <a:lnTo>
                    <a:pt x="131355" y="19983"/>
                  </a:lnTo>
                  <a:lnTo>
                    <a:pt x="140268" y="41133"/>
                  </a:lnTo>
                  <a:lnTo>
                    <a:pt x="145990" y="98428"/>
                  </a:lnTo>
                  <a:lnTo>
                    <a:pt x="135759" y="160503"/>
                  </a:lnTo>
                  <a:lnTo>
                    <a:pt x="132620" y="171509"/>
                  </a:lnTo>
                  <a:lnTo>
                    <a:pt x="135371" y="193096"/>
                  </a:lnTo>
                  <a:lnTo>
                    <a:pt x="156201" y="235550"/>
                  </a:lnTo>
                  <a:lnTo>
                    <a:pt x="172367" y="250415"/>
                  </a:lnTo>
                  <a:lnTo>
                    <a:pt x="188911" y="258581"/>
                  </a:lnTo>
                  <a:lnTo>
                    <a:pt x="194961" y="259120"/>
                  </a:lnTo>
                  <a:lnTo>
                    <a:pt x="210569" y="256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759295" y="5716974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738238" y="55695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822466" y="5611689"/>
              <a:ext cx="84229" cy="140168"/>
            </a:xfrm>
            <a:custGeom>
              <a:avLst/>
              <a:gdLst/>
              <a:ahLst/>
              <a:cxnLst/>
              <a:rect l="0" t="0" r="0" b="0"/>
              <a:pathLst>
                <a:path w="84229" h="140168">
                  <a:moveTo>
                    <a:pt x="0" y="42114"/>
                  </a:moveTo>
                  <a:lnTo>
                    <a:pt x="14654" y="104207"/>
                  </a:lnTo>
                  <a:lnTo>
                    <a:pt x="30338" y="136551"/>
                  </a:lnTo>
                  <a:lnTo>
                    <a:pt x="36603" y="140167"/>
                  </a:lnTo>
                  <a:lnTo>
                    <a:pt x="43120" y="139068"/>
                  </a:lnTo>
                  <a:lnTo>
                    <a:pt x="49803" y="134826"/>
                  </a:lnTo>
                  <a:lnTo>
                    <a:pt x="54259" y="127318"/>
                  </a:lnTo>
                  <a:lnTo>
                    <a:pt x="67587" y="74059"/>
                  </a:lnTo>
                  <a:lnTo>
                    <a:pt x="81228" y="2422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959337" y="5623226"/>
              <a:ext cx="76842" cy="72692"/>
            </a:xfrm>
            <a:custGeom>
              <a:avLst/>
              <a:gdLst/>
              <a:ahLst/>
              <a:cxnLst/>
              <a:rect l="0" t="0" r="0" b="0"/>
              <a:pathLst>
                <a:path w="76842" h="72692">
                  <a:moveTo>
                    <a:pt x="10528" y="72691"/>
                  </a:moveTo>
                  <a:lnTo>
                    <a:pt x="32885" y="72691"/>
                  </a:lnTo>
                  <a:lnTo>
                    <a:pt x="50101" y="66452"/>
                  </a:lnTo>
                  <a:lnTo>
                    <a:pt x="57967" y="61512"/>
                  </a:lnTo>
                  <a:lnTo>
                    <a:pt x="69826" y="46665"/>
                  </a:lnTo>
                  <a:lnTo>
                    <a:pt x="74627" y="37793"/>
                  </a:lnTo>
                  <a:lnTo>
                    <a:pt x="76841" y="18576"/>
                  </a:lnTo>
                  <a:lnTo>
                    <a:pt x="75794" y="8538"/>
                  </a:lnTo>
                  <a:lnTo>
                    <a:pt x="70416" y="3016"/>
                  </a:lnTo>
                  <a:lnTo>
                    <a:pt x="62152" y="505"/>
                  </a:lnTo>
                  <a:lnTo>
                    <a:pt x="51962" y="0"/>
                  </a:lnTo>
                  <a:lnTo>
                    <a:pt x="34403" y="5679"/>
                  </a:lnTo>
                  <a:lnTo>
                    <a:pt x="26445" y="10469"/>
                  </a:lnTo>
                  <a:lnTo>
                    <a:pt x="14483" y="25150"/>
                  </a:lnTo>
                  <a:lnTo>
                    <a:pt x="0" y="516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990922" y="5738031"/>
              <a:ext cx="52644" cy="31586"/>
            </a:xfrm>
            <a:custGeom>
              <a:avLst/>
              <a:gdLst/>
              <a:ahLst/>
              <a:cxnLst/>
              <a:rect l="0" t="0" r="0" b="0"/>
              <a:pathLst>
                <a:path w="52644" h="31586">
                  <a:moveTo>
                    <a:pt x="0" y="0"/>
                  </a:moveTo>
                  <a:lnTo>
                    <a:pt x="11179" y="16767"/>
                  </a:lnTo>
                  <a:lnTo>
                    <a:pt x="17981" y="21706"/>
                  </a:lnTo>
                  <a:lnTo>
                    <a:pt x="52643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092408" y="5611689"/>
              <a:ext cx="66971" cy="181884"/>
            </a:xfrm>
            <a:custGeom>
              <a:avLst/>
              <a:gdLst/>
              <a:ahLst/>
              <a:cxnLst/>
              <a:rect l="0" t="0" r="0" b="0"/>
              <a:pathLst>
                <a:path w="66971" h="181884">
                  <a:moveTo>
                    <a:pt x="3799" y="94756"/>
                  </a:moveTo>
                  <a:lnTo>
                    <a:pt x="21757" y="155867"/>
                  </a:lnTo>
                  <a:lnTo>
                    <a:pt x="29657" y="181883"/>
                  </a:lnTo>
                  <a:lnTo>
                    <a:pt x="1393" y="119634"/>
                  </a:lnTo>
                  <a:lnTo>
                    <a:pt x="0" y="96454"/>
                  </a:lnTo>
                  <a:lnTo>
                    <a:pt x="8637" y="52978"/>
                  </a:lnTo>
                  <a:lnTo>
                    <a:pt x="21157" y="34854"/>
                  </a:lnTo>
                  <a:lnTo>
                    <a:pt x="669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9" name="Freeform 118"/>
          <p:cNvSpPr/>
          <p:nvPr/>
        </p:nvSpPr>
        <p:spPr>
          <a:xfrm>
            <a:off x="5243191" y="1853015"/>
            <a:ext cx="460576" cy="1273949"/>
          </a:xfrm>
          <a:custGeom>
            <a:avLst/>
            <a:gdLst/>
            <a:ahLst/>
            <a:cxnLst/>
            <a:rect l="0" t="0" r="0" b="0"/>
            <a:pathLst>
              <a:path w="460576" h="1273949">
                <a:moveTo>
                  <a:pt x="0" y="1273948"/>
                </a:moveTo>
                <a:lnTo>
                  <a:pt x="3120" y="1231257"/>
                </a:lnTo>
                <a:lnTo>
                  <a:pt x="19128" y="1171880"/>
                </a:lnTo>
                <a:lnTo>
                  <a:pt x="43120" y="1130305"/>
                </a:lnTo>
                <a:lnTo>
                  <a:pt x="66589" y="1106605"/>
                </a:lnTo>
                <a:lnTo>
                  <a:pt x="95769" y="1087885"/>
                </a:lnTo>
                <a:lnTo>
                  <a:pt x="158017" y="1063681"/>
                </a:lnTo>
                <a:lnTo>
                  <a:pt x="192659" y="1056059"/>
                </a:lnTo>
                <a:lnTo>
                  <a:pt x="251712" y="1044867"/>
                </a:lnTo>
                <a:lnTo>
                  <a:pt x="305199" y="1028157"/>
                </a:lnTo>
                <a:lnTo>
                  <a:pt x="346246" y="1013050"/>
                </a:lnTo>
                <a:lnTo>
                  <a:pt x="370614" y="994134"/>
                </a:lnTo>
                <a:lnTo>
                  <a:pt x="413999" y="936503"/>
                </a:lnTo>
                <a:lnTo>
                  <a:pt x="447819" y="873819"/>
                </a:lnTo>
                <a:lnTo>
                  <a:pt x="458161" y="841096"/>
                </a:lnTo>
                <a:lnTo>
                  <a:pt x="460575" y="803455"/>
                </a:lnTo>
                <a:lnTo>
                  <a:pt x="448402" y="747957"/>
                </a:lnTo>
                <a:lnTo>
                  <a:pt x="426612" y="706665"/>
                </a:lnTo>
                <a:lnTo>
                  <a:pt x="413433" y="689980"/>
                </a:lnTo>
                <a:lnTo>
                  <a:pt x="387271" y="673022"/>
                </a:lnTo>
                <a:lnTo>
                  <a:pt x="326183" y="649495"/>
                </a:lnTo>
                <a:lnTo>
                  <a:pt x="263195" y="628221"/>
                </a:lnTo>
                <a:lnTo>
                  <a:pt x="222265" y="612997"/>
                </a:lnTo>
                <a:lnTo>
                  <a:pt x="205629" y="601556"/>
                </a:lnTo>
                <a:lnTo>
                  <a:pt x="193556" y="585553"/>
                </a:lnTo>
                <a:lnTo>
                  <a:pt x="185461" y="565572"/>
                </a:lnTo>
                <a:lnTo>
                  <a:pt x="182074" y="529186"/>
                </a:lnTo>
                <a:lnTo>
                  <a:pt x="189129" y="495658"/>
                </a:lnTo>
                <a:lnTo>
                  <a:pt x="211881" y="456007"/>
                </a:lnTo>
                <a:lnTo>
                  <a:pt x="268845" y="403785"/>
                </a:lnTo>
                <a:lnTo>
                  <a:pt x="290878" y="382592"/>
                </a:lnTo>
                <a:lnTo>
                  <a:pt x="306635" y="350317"/>
                </a:lnTo>
                <a:lnTo>
                  <a:pt x="308638" y="327662"/>
                </a:lnTo>
                <a:lnTo>
                  <a:pt x="297358" y="273909"/>
                </a:lnTo>
                <a:lnTo>
                  <a:pt x="286224" y="215531"/>
                </a:lnTo>
                <a:lnTo>
                  <a:pt x="290438" y="180455"/>
                </a:lnTo>
                <a:lnTo>
                  <a:pt x="299100" y="161701"/>
                </a:lnTo>
                <a:lnTo>
                  <a:pt x="323724" y="130597"/>
                </a:lnTo>
                <a:lnTo>
                  <a:pt x="326950" y="122160"/>
                </a:lnTo>
                <a:lnTo>
                  <a:pt x="334993" y="62804"/>
                </a:lnTo>
                <a:lnTo>
                  <a:pt x="345572" y="32647"/>
                </a:lnTo>
                <a:lnTo>
                  <a:pt x="368498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3" name="Group 132"/>
          <p:cNvGrpSpPr/>
          <p:nvPr/>
        </p:nvGrpSpPr>
        <p:grpSpPr>
          <a:xfrm>
            <a:off x="5653803" y="2863751"/>
            <a:ext cx="3811317" cy="1542537"/>
            <a:chOff x="5653803" y="2863751"/>
            <a:chExt cx="3811317" cy="1542537"/>
          </a:xfrm>
        </p:grpSpPr>
        <p:sp>
          <p:nvSpPr>
            <p:cNvPr id="120" name="Freeform 119"/>
            <p:cNvSpPr/>
            <p:nvPr/>
          </p:nvSpPr>
          <p:spPr>
            <a:xfrm>
              <a:off x="5653803" y="2863751"/>
              <a:ext cx="157928" cy="172160"/>
            </a:xfrm>
            <a:custGeom>
              <a:avLst/>
              <a:gdLst/>
              <a:ahLst/>
              <a:cxnLst/>
              <a:rect l="0" t="0" r="0" b="0"/>
              <a:pathLst>
                <a:path w="157928" h="172160">
                  <a:moveTo>
                    <a:pt x="0" y="73699"/>
                  </a:moveTo>
                  <a:lnTo>
                    <a:pt x="29309" y="108597"/>
                  </a:lnTo>
                  <a:lnTo>
                    <a:pt x="61233" y="168747"/>
                  </a:lnTo>
                  <a:lnTo>
                    <a:pt x="64218" y="172159"/>
                  </a:lnTo>
                  <a:lnTo>
                    <a:pt x="65039" y="170925"/>
                  </a:lnTo>
                  <a:lnTo>
                    <a:pt x="64416" y="166592"/>
                  </a:lnTo>
                  <a:lnTo>
                    <a:pt x="35733" y="104560"/>
                  </a:lnTo>
                  <a:lnTo>
                    <a:pt x="17631" y="52547"/>
                  </a:lnTo>
                  <a:lnTo>
                    <a:pt x="16805" y="31543"/>
                  </a:lnTo>
                  <a:lnTo>
                    <a:pt x="18222" y="21029"/>
                  </a:lnTo>
                  <a:lnTo>
                    <a:pt x="23846" y="14019"/>
                  </a:lnTo>
                  <a:lnTo>
                    <a:pt x="42574" y="6230"/>
                  </a:lnTo>
                  <a:lnTo>
                    <a:pt x="92724" y="1231"/>
                  </a:lnTo>
                  <a:lnTo>
                    <a:pt x="138332" y="24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695917" y="2895336"/>
              <a:ext cx="2758467" cy="1084119"/>
            </a:xfrm>
            <a:custGeom>
              <a:avLst/>
              <a:gdLst/>
              <a:ahLst/>
              <a:cxnLst/>
              <a:rect l="0" t="0" r="0" b="0"/>
              <a:pathLst>
                <a:path w="2758467" h="1084119">
                  <a:moveTo>
                    <a:pt x="0" y="0"/>
                  </a:moveTo>
                  <a:lnTo>
                    <a:pt x="42692" y="3120"/>
                  </a:lnTo>
                  <a:lnTo>
                    <a:pt x="105335" y="21331"/>
                  </a:lnTo>
                  <a:lnTo>
                    <a:pt x="168461" y="45258"/>
                  </a:lnTo>
                  <a:lnTo>
                    <a:pt x="231627" y="84504"/>
                  </a:lnTo>
                  <a:lnTo>
                    <a:pt x="291678" y="126367"/>
                  </a:lnTo>
                  <a:lnTo>
                    <a:pt x="350828" y="182495"/>
                  </a:lnTo>
                  <a:lnTo>
                    <a:pt x="400076" y="237867"/>
                  </a:lnTo>
                  <a:lnTo>
                    <a:pt x="442196" y="293498"/>
                  </a:lnTo>
                  <a:lnTo>
                    <a:pt x="476122" y="338128"/>
                  </a:lnTo>
                  <a:lnTo>
                    <a:pt x="509853" y="392954"/>
                  </a:lnTo>
                  <a:lnTo>
                    <a:pt x="558067" y="455120"/>
                  </a:lnTo>
                  <a:lnTo>
                    <a:pt x="593113" y="506854"/>
                  </a:lnTo>
                  <a:lnTo>
                    <a:pt x="633790" y="567117"/>
                  </a:lnTo>
                  <a:lnTo>
                    <a:pt x="676293" y="620994"/>
                  </a:lnTo>
                  <a:lnTo>
                    <a:pt x="737211" y="684336"/>
                  </a:lnTo>
                  <a:lnTo>
                    <a:pt x="800185" y="747522"/>
                  </a:lnTo>
                  <a:lnTo>
                    <a:pt x="853980" y="807402"/>
                  </a:lnTo>
                  <a:lnTo>
                    <a:pt x="906376" y="852158"/>
                  </a:lnTo>
                  <a:lnTo>
                    <a:pt x="961785" y="894794"/>
                  </a:lnTo>
                  <a:lnTo>
                    <a:pt x="1025027" y="929776"/>
                  </a:lnTo>
                  <a:lnTo>
                    <a:pt x="1080672" y="963028"/>
                  </a:lnTo>
                  <a:lnTo>
                    <a:pt x="1136984" y="987144"/>
                  </a:lnTo>
                  <a:lnTo>
                    <a:pt x="1189961" y="1007202"/>
                  </a:lnTo>
                  <a:lnTo>
                    <a:pt x="1237495" y="1024637"/>
                  </a:lnTo>
                  <a:lnTo>
                    <a:pt x="1299719" y="1041601"/>
                  </a:lnTo>
                  <a:lnTo>
                    <a:pt x="1357678" y="1056218"/>
                  </a:lnTo>
                  <a:lnTo>
                    <a:pt x="1413790" y="1061257"/>
                  </a:lnTo>
                  <a:lnTo>
                    <a:pt x="1469281" y="1068339"/>
                  </a:lnTo>
                  <a:lnTo>
                    <a:pt x="1522767" y="1072257"/>
                  </a:lnTo>
                  <a:lnTo>
                    <a:pt x="1578771" y="1080817"/>
                  </a:lnTo>
                  <a:lnTo>
                    <a:pt x="1627998" y="1083363"/>
                  </a:lnTo>
                  <a:lnTo>
                    <a:pt x="1685348" y="1084118"/>
                  </a:lnTo>
                  <a:lnTo>
                    <a:pt x="1737565" y="1083172"/>
                  </a:lnTo>
                  <a:lnTo>
                    <a:pt x="1797196" y="1076084"/>
                  </a:lnTo>
                  <a:lnTo>
                    <a:pt x="1852074" y="1074552"/>
                  </a:lnTo>
                  <a:lnTo>
                    <a:pt x="1905379" y="1070979"/>
                  </a:lnTo>
                  <a:lnTo>
                    <a:pt x="1961337" y="1065631"/>
                  </a:lnTo>
                  <a:lnTo>
                    <a:pt x="2019251" y="1060926"/>
                  </a:lnTo>
                  <a:lnTo>
                    <a:pt x="2076576" y="1055243"/>
                  </a:lnTo>
                  <a:lnTo>
                    <a:pt x="2134894" y="1053559"/>
                  </a:lnTo>
                  <a:lnTo>
                    <a:pt x="2195825" y="1047401"/>
                  </a:lnTo>
                  <a:lnTo>
                    <a:pt x="2241848" y="1043827"/>
                  </a:lnTo>
                  <a:lnTo>
                    <a:pt x="2298118" y="1037179"/>
                  </a:lnTo>
                  <a:lnTo>
                    <a:pt x="2359244" y="1033389"/>
                  </a:lnTo>
                  <a:lnTo>
                    <a:pt x="2416221" y="1032266"/>
                  </a:lnTo>
                  <a:lnTo>
                    <a:pt x="2473403" y="1024651"/>
                  </a:lnTo>
                  <a:lnTo>
                    <a:pt x="2521665" y="1021098"/>
                  </a:lnTo>
                  <a:lnTo>
                    <a:pt x="2573009" y="1014326"/>
                  </a:lnTo>
                  <a:lnTo>
                    <a:pt x="2624097" y="1010630"/>
                  </a:lnTo>
                  <a:lnTo>
                    <a:pt x="2683875" y="1002613"/>
                  </a:lnTo>
                  <a:lnTo>
                    <a:pt x="2742925" y="993289"/>
                  </a:lnTo>
                  <a:lnTo>
                    <a:pt x="2758466" y="989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538611" y="3748145"/>
              <a:ext cx="260138" cy="192816"/>
            </a:xfrm>
            <a:custGeom>
              <a:avLst/>
              <a:gdLst/>
              <a:ahLst/>
              <a:cxnLst/>
              <a:rect l="0" t="0" r="0" b="0"/>
              <a:pathLst>
                <a:path w="260138" h="192816">
                  <a:moveTo>
                    <a:pt x="0" y="0"/>
                  </a:moveTo>
                  <a:lnTo>
                    <a:pt x="0" y="22357"/>
                  </a:lnTo>
                  <a:lnTo>
                    <a:pt x="19786" y="76990"/>
                  </a:lnTo>
                  <a:lnTo>
                    <a:pt x="38437" y="135917"/>
                  </a:lnTo>
                  <a:lnTo>
                    <a:pt x="50253" y="167004"/>
                  </a:lnTo>
                  <a:lnTo>
                    <a:pt x="61719" y="183798"/>
                  </a:lnTo>
                  <a:lnTo>
                    <a:pt x="69222" y="188043"/>
                  </a:lnTo>
                  <a:lnTo>
                    <a:pt x="86917" y="189639"/>
                  </a:lnTo>
                  <a:lnTo>
                    <a:pt x="94210" y="186087"/>
                  </a:lnTo>
                  <a:lnTo>
                    <a:pt x="105432" y="172783"/>
                  </a:lnTo>
                  <a:lnTo>
                    <a:pt x="116102" y="134259"/>
                  </a:lnTo>
                  <a:lnTo>
                    <a:pt x="120686" y="132789"/>
                  </a:lnTo>
                  <a:lnTo>
                    <a:pt x="126081" y="134150"/>
                  </a:lnTo>
                  <a:lnTo>
                    <a:pt x="130847" y="138566"/>
                  </a:lnTo>
                  <a:lnTo>
                    <a:pt x="156167" y="175005"/>
                  </a:lnTo>
                  <a:lnTo>
                    <a:pt x="181583" y="190803"/>
                  </a:lnTo>
                  <a:lnTo>
                    <a:pt x="201196" y="192815"/>
                  </a:lnTo>
                  <a:lnTo>
                    <a:pt x="211340" y="191715"/>
                  </a:lnTo>
                  <a:lnTo>
                    <a:pt x="228849" y="181132"/>
                  </a:lnTo>
                  <a:lnTo>
                    <a:pt x="243261" y="163561"/>
                  </a:lnTo>
                  <a:lnTo>
                    <a:pt x="256781" y="127361"/>
                  </a:lnTo>
                  <a:lnTo>
                    <a:pt x="260137" y="88169"/>
                  </a:lnTo>
                  <a:lnTo>
                    <a:pt x="254504" y="42892"/>
                  </a:lnTo>
                  <a:lnTo>
                    <a:pt x="25268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980808" y="3758673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0" y="0"/>
                  </a:moveTo>
                  <a:lnTo>
                    <a:pt x="8334" y="48931"/>
                  </a:lnTo>
                  <a:lnTo>
                    <a:pt x="15684" y="102472"/>
                  </a:lnTo>
                  <a:lnTo>
                    <a:pt x="28683" y="162771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917637" y="3716559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30978" y="8334"/>
                  </a:lnTo>
                  <a:lnTo>
                    <a:pt x="71970" y="18645"/>
                  </a:lnTo>
                  <a:lnTo>
                    <a:pt x="21279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886052" y="3927129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8407" y="3120"/>
                  </a:lnTo>
                  <a:lnTo>
                    <a:pt x="125578" y="9065"/>
                  </a:lnTo>
                  <a:lnTo>
                    <a:pt x="67223" y="17475"/>
                  </a:lnTo>
                  <a:lnTo>
                    <a:pt x="19994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722535" y="4169285"/>
              <a:ext cx="16119" cy="210571"/>
            </a:xfrm>
            <a:custGeom>
              <a:avLst/>
              <a:gdLst/>
              <a:ahLst/>
              <a:cxnLst/>
              <a:rect l="0" t="0" r="0" b="0"/>
              <a:pathLst>
                <a:path w="16119" h="210571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9261"/>
                  </a:lnTo>
                  <a:lnTo>
                    <a:pt x="15427" y="197944"/>
                  </a:lnTo>
                  <a:lnTo>
                    <a:pt x="1611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643896" y="4099879"/>
              <a:ext cx="273742" cy="283299"/>
            </a:xfrm>
            <a:custGeom>
              <a:avLst/>
              <a:gdLst/>
              <a:ahLst/>
              <a:cxnLst/>
              <a:rect l="0" t="0" r="0" b="0"/>
              <a:pathLst>
                <a:path w="273742" h="283299">
                  <a:moveTo>
                    <a:pt x="0" y="100991"/>
                  </a:moveTo>
                  <a:lnTo>
                    <a:pt x="20244" y="57029"/>
                  </a:lnTo>
                  <a:lnTo>
                    <a:pt x="39403" y="32333"/>
                  </a:lnTo>
                  <a:lnTo>
                    <a:pt x="71077" y="10198"/>
                  </a:lnTo>
                  <a:lnTo>
                    <a:pt x="110097" y="0"/>
                  </a:lnTo>
                  <a:lnTo>
                    <a:pt x="145706" y="2568"/>
                  </a:lnTo>
                  <a:lnTo>
                    <a:pt x="164584" y="10844"/>
                  </a:lnTo>
                  <a:lnTo>
                    <a:pt x="172894" y="16327"/>
                  </a:lnTo>
                  <a:lnTo>
                    <a:pt x="185247" y="31777"/>
                  </a:lnTo>
                  <a:lnTo>
                    <a:pt x="193466" y="51512"/>
                  </a:lnTo>
                  <a:lnTo>
                    <a:pt x="198743" y="102309"/>
                  </a:lnTo>
                  <a:lnTo>
                    <a:pt x="196538" y="140376"/>
                  </a:lnTo>
                  <a:lnTo>
                    <a:pt x="190295" y="161779"/>
                  </a:lnTo>
                  <a:lnTo>
                    <a:pt x="179722" y="179091"/>
                  </a:lnTo>
                  <a:lnTo>
                    <a:pt x="172458" y="183473"/>
                  </a:lnTo>
                  <a:lnTo>
                    <a:pt x="155027" y="185223"/>
                  </a:lnTo>
                  <a:lnTo>
                    <a:pt x="151314" y="187562"/>
                  </a:lnTo>
                  <a:lnTo>
                    <a:pt x="151179" y="191460"/>
                  </a:lnTo>
                  <a:lnTo>
                    <a:pt x="173850" y="228371"/>
                  </a:lnTo>
                  <a:lnTo>
                    <a:pt x="207309" y="265612"/>
                  </a:lnTo>
                  <a:lnTo>
                    <a:pt x="233780" y="281309"/>
                  </a:lnTo>
                  <a:lnTo>
                    <a:pt x="250522" y="283298"/>
                  </a:lnTo>
                  <a:lnTo>
                    <a:pt x="273741" y="2799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938694" y="4295626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3119" y="42692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917637" y="415875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012394" y="4211399"/>
              <a:ext cx="115814" cy="194889"/>
            </a:xfrm>
            <a:custGeom>
              <a:avLst/>
              <a:gdLst/>
              <a:ahLst/>
              <a:cxnLst/>
              <a:rect l="0" t="0" r="0" b="0"/>
              <a:pathLst>
                <a:path w="115814" h="194889">
                  <a:moveTo>
                    <a:pt x="0" y="52642"/>
                  </a:moveTo>
                  <a:lnTo>
                    <a:pt x="26364" y="107687"/>
                  </a:lnTo>
                  <a:lnTo>
                    <a:pt x="59898" y="167155"/>
                  </a:lnTo>
                  <a:lnTo>
                    <a:pt x="80788" y="194066"/>
                  </a:lnTo>
                  <a:lnTo>
                    <a:pt x="85444" y="194888"/>
                  </a:lnTo>
                  <a:lnTo>
                    <a:pt x="88548" y="190757"/>
                  </a:lnTo>
                  <a:lnTo>
                    <a:pt x="101175" y="137770"/>
                  </a:lnTo>
                  <a:lnTo>
                    <a:pt x="104473" y="83712"/>
                  </a:lnTo>
                  <a:lnTo>
                    <a:pt x="110714" y="2797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201907" y="4200360"/>
              <a:ext cx="126343" cy="197205"/>
            </a:xfrm>
            <a:custGeom>
              <a:avLst/>
              <a:gdLst/>
              <a:ahLst/>
              <a:cxnLst/>
              <a:rect l="0" t="0" r="0" b="0"/>
              <a:pathLst>
                <a:path w="126343" h="197205">
                  <a:moveTo>
                    <a:pt x="0" y="74210"/>
                  </a:moveTo>
                  <a:lnTo>
                    <a:pt x="17981" y="89850"/>
                  </a:lnTo>
                  <a:lnTo>
                    <a:pt x="64152" y="109054"/>
                  </a:lnTo>
                  <a:lnTo>
                    <a:pt x="84664" y="109973"/>
                  </a:lnTo>
                  <a:lnTo>
                    <a:pt x="95047" y="108580"/>
                  </a:lnTo>
                  <a:lnTo>
                    <a:pt x="103138" y="104143"/>
                  </a:lnTo>
                  <a:lnTo>
                    <a:pt x="115249" y="89853"/>
                  </a:lnTo>
                  <a:lnTo>
                    <a:pt x="123055" y="56488"/>
                  </a:lnTo>
                  <a:lnTo>
                    <a:pt x="118642" y="36697"/>
                  </a:lnTo>
                  <a:lnTo>
                    <a:pt x="96744" y="4929"/>
                  </a:lnTo>
                  <a:lnTo>
                    <a:pt x="89063" y="1116"/>
                  </a:lnTo>
                  <a:lnTo>
                    <a:pt x="71169" y="0"/>
                  </a:lnTo>
                  <a:lnTo>
                    <a:pt x="54637" y="6522"/>
                  </a:lnTo>
                  <a:lnTo>
                    <a:pt x="46953" y="11537"/>
                  </a:lnTo>
                  <a:lnTo>
                    <a:pt x="35295" y="26468"/>
                  </a:lnTo>
                  <a:lnTo>
                    <a:pt x="18280" y="64649"/>
                  </a:lnTo>
                  <a:lnTo>
                    <a:pt x="12825" y="101143"/>
                  </a:lnTo>
                  <a:lnTo>
                    <a:pt x="19387" y="146990"/>
                  </a:lnTo>
                  <a:lnTo>
                    <a:pt x="25384" y="168558"/>
                  </a:lnTo>
                  <a:lnTo>
                    <a:pt x="30961" y="176882"/>
                  </a:lnTo>
                  <a:lnTo>
                    <a:pt x="46516" y="189252"/>
                  </a:lnTo>
                  <a:lnTo>
                    <a:pt x="80593" y="197204"/>
                  </a:lnTo>
                  <a:lnTo>
                    <a:pt x="126342" y="190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380891" y="4179813"/>
              <a:ext cx="84229" cy="212323"/>
            </a:xfrm>
            <a:custGeom>
              <a:avLst/>
              <a:gdLst/>
              <a:ahLst/>
              <a:cxnLst/>
              <a:rect l="0" t="0" r="0" b="0"/>
              <a:pathLst>
                <a:path w="84229" h="212323">
                  <a:moveTo>
                    <a:pt x="0" y="94757"/>
                  </a:moveTo>
                  <a:lnTo>
                    <a:pt x="15641" y="112737"/>
                  </a:lnTo>
                  <a:lnTo>
                    <a:pt x="31209" y="155110"/>
                  </a:lnTo>
                  <a:lnTo>
                    <a:pt x="45122" y="196087"/>
                  </a:lnTo>
                  <a:lnTo>
                    <a:pt x="53979" y="212322"/>
                  </a:lnTo>
                  <a:lnTo>
                    <a:pt x="54703" y="211738"/>
                  </a:lnTo>
                  <a:lnTo>
                    <a:pt x="43339" y="169130"/>
                  </a:lnTo>
                  <a:lnTo>
                    <a:pt x="18864" y="110313"/>
                  </a:lnTo>
                  <a:lnTo>
                    <a:pt x="18587" y="69600"/>
                  </a:lnTo>
                  <a:lnTo>
                    <a:pt x="26199" y="48091"/>
                  </a:lnTo>
                  <a:lnTo>
                    <a:pt x="31504" y="39080"/>
                  </a:lnTo>
                  <a:lnTo>
                    <a:pt x="46757" y="2594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4" name="Freeform 133"/>
          <p:cNvSpPr/>
          <p:nvPr/>
        </p:nvSpPr>
        <p:spPr>
          <a:xfrm>
            <a:off x="5762209" y="3590217"/>
            <a:ext cx="2713232" cy="1831960"/>
          </a:xfrm>
          <a:custGeom>
            <a:avLst/>
            <a:gdLst/>
            <a:ahLst/>
            <a:cxnLst/>
            <a:rect l="0" t="0" r="0" b="0"/>
            <a:pathLst>
              <a:path w="2713232" h="1831960">
                <a:moveTo>
                  <a:pt x="17936" y="1831959"/>
                </a:moveTo>
                <a:lnTo>
                  <a:pt x="6757" y="1820781"/>
                </a:lnTo>
                <a:lnTo>
                  <a:pt x="1269" y="1802814"/>
                </a:lnTo>
                <a:lnTo>
                  <a:pt x="0" y="1779231"/>
                </a:lnTo>
                <a:lnTo>
                  <a:pt x="11790" y="1717752"/>
                </a:lnTo>
                <a:lnTo>
                  <a:pt x="17348" y="1709028"/>
                </a:lnTo>
                <a:lnTo>
                  <a:pt x="32882" y="1696214"/>
                </a:lnTo>
                <a:lnTo>
                  <a:pt x="92023" y="1670929"/>
                </a:lnTo>
                <a:lnTo>
                  <a:pt x="132656" y="1655394"/>
                </a:lnTo>
                <a:lnTo>
                  <a:pt x="171747" y="1624293"/>
                </a:lnTo>
                <a:lnTo>
                  <a:pt x="187642" y="1598073"/>
                </a:lnTo>
                <a:lnTo>
                  <a:pt x="195087" y="1549366"/>
                </a:lnTo>
                <a:lnTo>
                  <a:pt x="202268" y="1486357"/>
                </a:lnTo>
                <a:lnTo>
                  <a:pt x="217092" y="1459067"/>
                </a:lnTo>
                <a:lnTo>
                  <a:pt x="224406" y="1454683"/>
                </a:lnTo>
                <a:lnTo>
                  <a:pt x="277056" y="1452932"/>
                </a:lnTo>
                <a:lnTo>
                  <a:pt x="329690" y="1450593"/>
                </a:lnTo>
                <a:lnTo>
                  <a:pt x="353025" y="1441754"/>
                </a:lnTo>
                <a:lnTo>
                  <a:pt x="368855" y="1426908"/>
                </a:lnTo>
                <a:lnTo>
                  <a:pt x="398590" y="1384645"/>
                </a:lnTo>
                <a:lnTo>
                  <a:pt x="411907" y="1327535"/>
                </a:lnTo>
                <a:lnTo>
                  <a:pt x="428666" y="1270953"/>
                </a:lnTo>
                <a:lnTo>
                  <a:pt x="436789" y="1246881"/>
                </a:lnTo>
                <a:lnTo>
                  <a:pt x="448198" y="1228383"/>
                </a:lnTo>
                <a:lnTo>
                  <a:pt x="456855" y="1222515"/>
                </a:lnTo>
                <a:lnTo>
                  <a:pt x="512112" y="1206734"/>
                </a:lnTo>
                <a:lnTo>
                  <a:pt x="553589" y="1191955"/>
                </a:lnTo>
                <a:lnTo>
                  <a:pt x="570299" y="1180575"/>
                </a:lnTo>
                <a:lnTo>
                  <a:pt x="591764" y="1177077"/>
                </a:lnTo>
                <a:lnTo>
                  <a:pt x="638082" y="1184364"/>
                </a:lnTo>
                <a:lnTo>
                  <a:pt x="694743" y="1208801"/>
                </a:lnTo>
                <a:lnTo>
                  <a:pt x="748501" y="1218836"/>
                </a:lnTo>
                <a:lnTo>
                  <a:pt x="784611" y="1214985"/>
                </a:lnTo>
                <a:lnTo>
                  <a:pt x="817537" y="1200845"/>
                </a:lnTo>
                <a:lnTo>
                  <a:pt x="832669" y="1185307"/>
                </a:lnTo>
                <a:lnTo>
                  <a:pt x="842123" y="1165532"/>
                </a:lnTo>
                <a:lnTo>
                  <a:pt x="848193" y="1114709"/>
                </a:lnTo>
                <a:lnTo>
                  <a:pt x="854981" y="1065199"/>
                </a:lnTo>
                <a:lnTo>
                  <a:pt x="860235" y="1058743"/>
                </a:lnTo>
                <a:lnTo>
                  <a:pt x="867248" y="1055609"/>
                </a:lnTo>
                <a:lnTo>
                  <a:pt x="875433" y="1054689"/>
                </a:lnTo>
                <a:lnTo>
                  <a:pt x="883228" y="1057586"/>
                </a:lnTo>
                <a:lnTo>
                  <a:pt x="898130" y="1070163"/>
                </a:lnTo>
                <a:lnTo>
                  <a:pt x="931809" y="1121556"/>
                </a:lnTo>
                <a:lnTo>
                  <a:pt x="957467" y="1138068"/>
                </a:lnTo>
                <a:lnTo>
                  <a:pt x="977138" y="1140248"/>
                </a:lnTo>
                <a:lnTo>
                  <a:pt x="996409" y="1136147"/>
                </a:lnTo>
                <a:lnTo>
                  <a:pt x="1027844" y="1114451"/>
                </a:lnTo>
                <a:lnTo>
                  <a:pt x="1041172" y="1100115"/>
                </a:lnTo>
                <a:lnTo>
                  <a:pt x="1066833" y="1041849"/>
                </a:lnTo>
                <a:lnTo>
                  <a:pt x="1078843" y="1011766"/>
                </a:lnTo>
                <a:lnTo>
                  <a:pt x="1104400" y="967140"/>
                </a:lnTo>
                <a:lnTo>
                  <a:pt x="1126353" y="910571"/>
                </a:lnTo>
                <a:lnTo>
                  <a:pt x="1168918" y="855453"/>
                </a:lnTo>
                <a:lnTo>
                  <a:pt x="1224785" y="803831"/>
                </a:lnTo>
                <a:lnTo>
                  <a:pt x="1244791" y="767225"/>
                </a:lnTo>
                <a:lnTo>
                  <a:pt x="1263128" y="729318"/>
                </a:lnTo>
                <a:lnTo>
                  <a:pt x="1276764" y="714866"/>
                </a:lnTo>
                <a:lnTo>
                  <a:pt x="1294523" y="704543"/>
                </a:lnTo>
                <a:lnTo>
                  <a:pt x="1314114" y="702295"/>
                </a:lnTo>
                <a:lnTo>
                  <a:pt x="1333350" y="706365"/>
                </a:lnTo>
                <a:lnTo>
                  <a:pt x="1364762" y="728042"/>
                </a:lnTo>
                <a:lnTo>
                  <a:pt x="1380426" y="740035"/>
                </a:lnTo>
                <a:lnTo>
                  <a:pt x="1429323" y="761037"/>
                </a:lnTo>
                <a:lnTo>
                  <a:pt x="1466097" y="766346"/>
                </a:lnTo>
                <a:lnTo>
                  <a:pt x="1526001" y="763072"/>
                </a:lnTo>
                <a:lnTo>
                  <a:pt x="1585623" y="776261"/>
                </a:lnTo>
                <a:lnTo>
                  <a:pt x="1639185" y="793234"/>
                </a:lnTo>
                <a:lnTo>
                  <a:pt x="1689816" y="798797"/>
                </a:lnTo>
                <a:lnTo>
                  <a:pt x="1753237" y="805575"/>
                </a:lnTo>
                <a:lnTo>
                  <a:pt x="1810649" y="818353"/>
                </a:lnTo>
                <a:lnTo>
                  <a:pt x="1869942" y="829251"/>
                </a:lnTo>
                <a:lnTo>
                  <a:pt x="1923462" y="845923"/>
                </a:lnTo>
                <a:lnTo>
                  <a:pt x="1944592" y="846629"/>
                </a:lnTo>
                <a:lnTo>
                  <a:pt x="1964513" y="841873"/>
                </a:lnTo>
                <a:lnTo>
                  <a:pt x="1996364" y="819756"/>
                </a:lnTo>
                <a:lnTo>
                  <a:pt x="2031096" y="784765"/>
                </a:lnTo>
                <a:lnTo>
                  <a:pt x="2064939" y="726039"/>
                </a:lnTo>
                <a:lnTo>
                  <a:pt x="2106172" y="663258"/>
                </a:lnTo>
                <a:lnTo>
                  <a:pt x="2148210" y="607357"/>
                </a:lnTo>
                <a:lnTo>
                  <a:pt x="2190317" y="548363"/>
                </a:lnTo>
                <a:lnTo>
                  <a:pt x="2239449" y="491977"/>
                </a:lnTo>
                <a:lnTo>
                  <a:pt x="2281563" y="434537"/>
                </a:lnTo>
                <a:lnTo>
                  <a:pt x="2294431" y="417736"/>
                </a:lnTo>
                <a:lnTo>
                  <a:pt x="2310592" y="389716"/>
                </a:lnTo>
                <a:lnTo>
                  <a:pt x="2340070" y="355575"/>
                </a:lnTo>
                <a:lnTo>
                  <a:pt x="2363439" y="320972"/>
                </a:lnTo>
                <a:lnTo>
                  <a:pt x="2418479" y="263276"/>
                </a:lnTo>
                <a:lnTo>
                  <a:pt x="2474587" y="199828"/>
                </a:lnTo>
                <a:lnTo>
                  <a:pt x="2530737" y="140509"/>
                </a:lnTo>
                <a:lnTo>
                  <a:pt x="2588275" y="91255"/>
                </a:lnTo>
                <a:lnTo>
                  <a:pt x="2645304" y="50564"/>
                </a:lnTo>
                <a:lnTo>
                  <a:pt x="2690623" y="14299"/>
                </a:lnTo>
                <a:lnTo>
                  <a:pt x="271323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7" name="Group 146"/>
          <p:cNvGrpSpPr/>
          <p:nvPr/>
        </p:nvGrpSpPr>
        <p:grpSpPr>
          <a:xfrm>
            <a:off x="7560834" y="4443026"/>
            <a:ext cx="913687" cy="1000208"/>
            <a:chOff x="7560834" y="4443026"/>
            <a:chExt cx="913687" cy="1000208"/>
          </a:xfrm>
        </p:grpSpPr>
        <p:sp>
          <p:nvSpPr>
            <p:cNvPr id="135" name="Freeform 134"/>
            <p:cNvSpPr/>
            <p:nvPr/>
          </p:nvSpPr>
          <p:spPr>
            <a:xfrm>
              <a:off x="7560834" y="4454873"/>
              <a:ext cx="124970" cy="103704"/>
            </a:xfrm>
            <a:custGeom>
              <a:avLst/>
              <a:gdLst/>
              <a:ahLst/>
              <a:cxnLst/>
              <a:rect l="0" t="0" r="0" b="0"/>
              <a:pathLst>
                <a:path w="124970" h="103704">
                  <a:moveTo>
                    <a:pt x="9155" y="9209"/>
                  </a:moveTo>
                  <a:lnTo>
                    <a:pt x="3567" y="25977"/>
                  </a:lnTo>
                  <a:lnTo>
                    <a:pt x="7611" y="84655"/>
                  </a:lnTo>
                  <a:lnTo>
                    <a:pt x="7299" y="103572"/>
                  </a:lnTo>
                  <a:lnTo>
                    <a:pt x="5578" y="103703"/>
                  </a:lnTo>
                  <a:lnTo>
                    <a:pt x="3261" y="100281"/>
                  </a:lnTo>
                  <a:lnTo>
                    <a:pt x="0" y="73109"/>
                  </a:lnTo>
                  <a:lnTo>
                    <a:pt x="10260" y="19834"/>
                  </a:lnTo>
                  <a:lnTo>
                    <a:pt x="13402" y="9273"/>
                  </a:lnTo>
                  <a:lnTo>
                    <a:pt x="19005" y="3403"/>
                  </a:lnTo>
                  <a:lnTo>
                    <a:pt x="26250" y="659"/>
                  </a:lnTo>
                  <a:lnTo>
                    <a:pt x="34590" y="0"/>
                  </a:lnTo>
                  <a:lnTo>
                    <a:pt x="53215" y="5507"/>
                  </a:lnTo>
                  <a:lnTo>
                    <a:pt x="108373" y="38275"/>
                  </a:lnTo>
                  <a:lnTo>
                    <a:pt x="124969" y="513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612103" y="4443026"/>
              <a:ext cx="73701" cy="263213"/>
            </a:xfrm>
            <a:custGeom>
              <a:avLst/>
              <a:gdLst/>
              <a:ahLst/>
              <a:cxnLst/>
              <a:rect l="0" t="0" r="0" b="0"/>
              <a:pathLst>
                <a:path w="73701" h="263213">
                  <a:moveTo>
                    <a:pt x="0" y="0"/>
                  </a:moveTo>
                  <a:lnTo>
                    <a:pt x="17959" y="63427"/>
                  </a:lnTo>
                  <a:lnTo>
                    <a:pt x="38641" y="126364"/>
                  </a:lnTo>
                  <a:lnTo>
                    <a:pt x="56157" y="184576"/>
                  </a:lnTo>
                  <a:lnTo>
                    <a:pt x="70581" y="243599"/>
                  </a:lnTo>
                  <a:lnTo>
                    <a:pt x="7370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677339" y="4822052"/>
              <a:ext cx="142592" cy="253045"/>
            </a:xfrm>
            <a:custGeom>
              <a:avLst/>
              <a:gdLst/>
              <a:ahLst/>
              <a:cxnLst/>
              <a:rect l="0" t="0" r="0" b="0"/>
              <a:pathLst>
                <a:path w="142592" h="253045">
                  <a:moveTo>
                    <a:pt x="40049" y="0"/>
                  </a:moveTo>
                  <a:lnTo>
                    <a:pt x="22091" y="61110"/>
                  </a:lnTo>
                  <a:lnTo>
                    <a:pt x="4901" y="115541"/>
                  </a:lnTo>
                  <a:lnTo>
                    <a:pt x="0" y="152907"/>
                  </a:lnTo>
                  <a:lnTo>
                    <a:pt x="4137" y="193614"/>
                  </a:lnTo>
                  <a:lnTo>
                    <a:pt x="18361" y="229722"/>
                  </a:lnTo>
                  <a:lnTo>
                    <a:pt x="33920" y="245598"/>
                  </a:lnTo>
                  <a:lnTo>
                    <a:pt x="42982" y="251469"/>
                  </a:lnTo>
                  <a:lnTo>
                    <a:pt x="52533" y="253044"/>
                  </a:lnTo>
                  <a:lnTo>
                    <a:pt x="72504" y="248554"/>
                  </a:lnTo>
                  <a:lnTo>
                    <a:pt x="97888" y="232873"/>
                  </a:lnTo>
                  <a:lnTo>
                    <a:pt x="120228" y="207819"/>
                  </a:lnTo>
                  <a:lnTo>
                    <a:pt x="136076" y="178169"/>
                  </a:lnTo>
                  <a:lnTo>
                    <a:pt x="142591" y="141568"/>
                  </a:lnTo>
                  <a:lnTo>
                    <a:pt x="138932" y="101087"/>
                  </a:lnTo>
                  <a:lnTo>
                    <a:pt x="130401" y="79632"/>
                  </a:lnTo>
                  <a:lnTo>
                    <a:pt x="105860" y="46795"/>
                  </a:lnTo>
                  <a:lnTo>
                    <a:pt x="7163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812145" y="4832580"/>
              <a:ext cx="157929" cy="147400"/>
            </a:xfrm>
            <a:custGeom>
              <a:avLst/>
              <a:gdLst/>
              <a:ahLst/>
              <a:cxnLst/>
              <a:rect l="0" t="0" r="0" b="0"/>
              <a:pathLst>
                <a:path w="157929" h="147400">
                  <a:moveTo>
                    <a:pt x="0" y="0"/>
                  </a:moveTo>
                  <a:lnTo>
                    <a:pt x="17958" y="53875"/>
                  </a:lnTo>
                  <a:lnTo>
                    <a:pt x="45876" y="115922"/>
                  </a:lnTo>
                  <a:lnTo>
                    <a:pt x="54705" y="136918"/>
                  </a:lnTo>
                  <a:lnTo>
                    <a:pt x="57526" y="139242"/>
                  </a:lnTo>
                  <a:lnTo>
                    <a:pt x="59408" y="136112"/>
                  </a:lnTo>
                  <a:lnTo>
                    <a:pt x="63838" y="121326"/>
                  </a:lnTo>
                  <a:lnTo>
                    <a:pt x="73606" y="103055"/>
                  </a:lnTo>
                  <a:lnTo>
                    <a:pt x="88865" y="89476"/>
                  </a:lnTo>
                  <a:lnTo>
                    <a:pt x="97848" y="84217"/>
                  </a:lnTo>
                  <a:lnTo>
                    <a:pt x="107346" y="83051"/>
                  </a:lnTo>
                  <a:lnTo>
                    <a:pt x="127258" y="87994"/>
                  </a:lnTo>
                  <a:lnTo>
                    <a:pt x="141567" y="101110"/>
                  </a:lnTo>
                  <a:lnTo>
                    <a:pt x="150656" y="117467"/>
                  </a:lnTo>
                  <a:lnTo>
                    <a:pt x="1579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033243" y="4906279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0"/>
                  </a:moveTo>
                  <a:lnTo>
                    <a:pt x="16788" y="59919"/>
                  </a:lnTo>
                  <a:lnTo>
                    <a:pt x="21057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980601" y="4790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099180" y="4822052"/>
              <a:ext cx="141647" cy="150445"/>
            </a:xfrm>
            <a:custGeom>
              <a:avLst/>
              <a:gdLst/>
              <a:ahLst/>
              <a:cxnLst/>
              <a:rect l="0" t="0" r="0" b="0"/>
              <a:pathLst>
                <a:path w="141647" h="150445">
                  <a:moveTo>
                    <a:pt x="39348" y="0"/>
                  </a:moveTo>
                  <a:lnTo>
                    <a:pt x="22580" y="11178"/>
                  </a:lnTo>
                  <a:lnTo>
                    <a:pt x="11229" y="26025"/>
                  </a:lnTo>
                  <a:lnTo>
                    <a:pt x="3454" y="45491"/>
                  </a:lnTo>
                  <a:lnTo>
                    <a:pt x="0" y="69741"/>
                  </a:lnTo>
                  <a:lnTo>
                    <a:pt x="4702" y="92997"/>
                  </a:lnTo>
                  <a:lnTo>
                    <a:pt x="20505" y="122701"/>
                  </a:lnTo>
                  <a:lnTo>
                    <a:pt x="34483" y="137592"/>
                  </a:lnTo>
                  <a:lnTo>
                    <a:pt x="52393" y="148109"/>
                  </a:lnTo>
                  <a:lnTo>
                    <a:pt x="75172" y="150444"/>
                  </a:lnTo>
                  <a:lnTo>
                    <a:pt x="98554" y="146412"/>
                  </a:lnTo>
                  <a:lnTo>
                    <a:pt x="116744" y="136822"/>
                  </a:lnTo>
                  <a:lnTo>
                    <a:pt x="129509" y="121641"/>
                  </a:lnTo>
                  <a:lnTo>
                    <a:pt x="134550" y="112679"/>
                  </a:lnTo>
                  <a:lnTo>
                    <a:pt x="141646" y="72120"/>
                  </a:lnTo>
                  <a:lnTo>
                    <a:pt x="137066" y="46091"/>
                  </a:lnTo>
                  <a:lnTo>
                    <a:pt x="132570" y="34237"/>
                  </a:lnTo>
                  <a:lnTo>
                    <a:pt x="118215" y="17946"/>
                  </a:lnTo>
                  <a:lnTo>
                    <a:pt x="101307" y="7976"/>
                  </a:lnTo>
                  <a:lnTo>
                    <a:pt x="709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890307" y="5232663"/>
              <a:ext cx="48181" cy="210571"/>
            </a:xfrm>
            <a:custGeom>
              <a:avLst/>
              <a:gdLst/>
              <a:ahLst/>
              <a:cxnLst/>
              <a:rect l="0" t="0" r="0" b="0"/>
              <a:pathLst>
                <a:path w="48181" h="210571">
                  <a:moveTo>
                    <a:pt x="6066" y="0"/>
                  </a:moveTo>
                  <a:lnTo>
                    <a:pt x="0" y="32452"/>
                  </a:lnTo>
                  <a:lnTo>
                    <a:pt x="10625" y="89931"/>
                  </a:lnTo>
                  <a:lnTo>
                    <a:pt x="23821" y="143153"/>
                  </a:lnTo>
                  <a:lnTo>
                    <a:pt x="37692" y="185555"/>
                  </a:lnTo>
                  <a:lnTo>
                    <a:pt x="4818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812145" y="5141964"/>
              <a:ext cx="305327" cy="272793"/>
            </a:xfrm>
            <a:custGeom>
              <a:avLst/>
              <a:gdLst/>
              <a:ahLst/>
              <a:cxnLst/>
              <a:rect l="0" t="0" r="0" b="0"/>
              <a:pathLst>
                <a:path w="305327" h="272793">
                  <a:moveTo>
                    <a:pt x="0" y="111756"/>
                  </a:moveTo>
                  <a:lnTo>
                    <a:pt x="3119" y="69064"/>
                  </a:lnTo>
                  <a:lnTo>
                    <a:pt x="5589" y="58729"/>
                  </a:lnTo>
                  <a:lnTo>
                    <a:pt x="17692" y="41005"/>
                  </a:lnTo>
                  <a:lnTo>
                    <a:pt x="48468" y="10563"/>
                  </a:lnTo>
                  <a:lnTo>
                    <a:pt x="69115" y="2440"/>
                  </a:lnTo>
                  <a:lnTo>
                    <a:pt x="92719" y="0"/>
                  </a:lnTo>
                  <a:lnTo>
                    <a:pt x="147130" y="10977"/>
                  </a:lnTo>
                  <a:lnTo>
                    <a:pt x="155408" y="17664"/>
                  </a:lnTo>
                  <a:lnTo>
                    <a:pt x="167726" y="37572"/>
                  </a:lnTo>
                  <a:lnTo>
                    <a:pt x="181237" y="75088"/>
                  </a:lnTo>
                  <a:lnTo>
                    <a:pt x="181472" y="115839"/>
                  </a:lnTo>
                  <a:lnTo>
                    <a:pt x="173851" y="137357"/>
                  </a:lnTo>
                  <a:lnTo>
                    <a:pt x="168543" y="146371"/>
                  </a:lnTo>
                  <a:lnTo>
                    <a:pt x="162665" y="150040"/>
                  </a:lnTo>
                  <a:lnTo>
                    <a:pt x="156407" y="150147"/>
                  </a:lnTo>
                  <a:lnTo>
                    <a:pt x="149062" y="147536"/>
                  </a:lnTo>
                  <a:lnTo>
                    <a:pt x="157497" y="150275"/>
                  </a:lnTo>
                  <a:lnTo>
                    <a:pt x="176387" y="169572"/>
                  </a:lnTo>
                  <a:lnTo>
                    <a:pt x="217669" y="228024"/>
                  </a:lnTo>
                  <a:lnTo>
                    <a:pt x="238669" y="253700"/>
                  </a:lnTo>
                  <a:lnTo>
                    <a:pt x="265299" y="270537"/>
                  </a:lnTo>
                  <a:lnTo>
                    <a:pt x="282077" y="272792"/>
                  </a:lnTo>
                  <a:lnTo>
                    <a:pt x="305326" y="269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128000" y="5264248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14654" y="55142"/>
                  </a:lnTo>
                  <a:lnTo>
                    <a:pt x="28547" y="108517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096415" y="512737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191171" y="5106321"/>
              <a:ext cx="283350" cy="238193"/>
            </a:xfrm>
            <a:custGeom>
              <a:avLst/>
              <a:gdLst/>
              <a:ahLst/>
              <a:cxnLst/>
              <a:rect l="0" t="0" r="0" b="0"/>
              <a:pathLst>
                <a:path w="283350" h="238193">
                  <a:moveTo>
                    <a:pt x="0" y="147399"/>
                  </a:moveTo>
                  <a:lnTo>
                    <a:pt x="42662" y="208272"/>
                  </a:lnTo>
                  <a:lnTo>
                    <a:pt x="70299" y="238192"/>
                  </a:lnTo>
                  <a:lnTo>
                    <a:pt x="73772" y="237173"/>
                  </a:lnTo>
                  <a:lnTo>
                    <a:pt x="73940" y="183730"/>
                  </a:lnTo>
                  <a:lnTo>
                    <a:pt x="72577" y="123336"/>
                  </a:lnTo>
                  <a:lnTo>
                    <a:pt x="68131" y="98100"/>
                  </a:lnTo>
                  <a:lnTo>
                    <a:pt x="68818" y="92306"/>
                  </a:lnTo>
                  <a:lnTo>
                    <a:pt x="71615" y="90783"/>
                  </a:lnTo>
                  <a:lnTo>
                    <a:pt x="75819" y="92108"/>
                  </a:lnTo>
                  <a:lnTo>
                    <a:pt x="118387" y="118243"/>
                  </a:lnTo>
                  <a:lnTo>
                    <a:pt x="153751" y="123943"/>
                  </a:lnTo>
                  <a:lnTo>
                    <a:pt x="188275" y="120042"/>
                  </a:lnTo>
                  <a:lnTo>
                    <a:pt x="196877" y="115123"/>
                  </a:lnTo>
                  <a:lnTo>
                    <a:pt x="209553" y="100299"/>
                  </a:lnTo>
                  <a:lnTo>
                    <a:pt x="212232" y="91432"/>
                  </a:lnTo>
                  <a:lnTo>
                    <a:pt x="212088" y="72222"/>
                  </a:lnTo>
                  <a:lnTo>
                    <a:pt x="208073" y="64525"/>
                  </a:lnTo>
                  <a:lnTo>
                    <a:pt x="194252" y="52854"/>
                  </a:lnTo>
                  <a:lnTo>
                    <a:pt x="185653" y="50444"/>
                  </a:lnTo>
                  <a:lnTo>
                    <a:pt x="166740" y="50885"/>
                  </a:lnTo>
                  <a:lnTo>
                    <a:pt x="149755" y="58100"/>
                  </a:lnTo>
                  <a:lnTo>
                    <a:pt x="141951" y="63300"/>
                  </a:lnTo>
                  <a:lnTo>
                    <a:pt x="130159" y="78436"/>
                  </a:lnTo>
                  <a:lnTo>
                    <a:pt x="122189" y="98031"/>
                  </a:lnTo>
                  <a:lnTo>
                    <a:pt x="118872" y="134201"/>
                  </a:lnTo>
                  <a:lnTo>
                    <a:pt x="122242" y="156741"/>
                  </a:lnTo>
                  <a:lnTo>
                    <a:pt x="130759" y="175338"/>
                  </a:lnTo>
                  <a:lnTo>
                    <a:pt x="136305" y="183572"/>
                  </a:lnTo>
                  <a:lnTo>
                    <a:pt x="144682" y="189062"/>
                  </a:lnTo>
                  <a:lnTo>
                    <a:pt x="166469" y="195161"/>
                  </a:lnTo>
                  <a:lnTo>
                    <a:pt x="199453" y="193006"/>
                  </a:lnTo>
                  <a:lnTo>
                    <a:pt x="217717" y="184826"/>
                  </a:lnTo>
                  <a:lnTo>
                    <a:pt x="225863" y="179369"/>
                  </a:lnTo>
                  <a:lnTo>
                    <a:pt x="238034" y="163948"/>
                  </a:lnTo>
                  <a:lnTo>
                    <a:pt x="242918" y="154922"/>
                  </a:lnTo>
                  <a:lnTo>
                    <a:pt x="248513" y="151244"/>
                  </a:lnTo>
                  <a:lnTo>
                    <a:pt x="254582" y="151133"/>
                  </a:lnTo>
                  <a:lnTo>
                    <a:pt x="267565" y="157247"/>
                  </a:lnTo>
                  <a:lnTo>
                    <a:pt x="281135" y="167764"/>
                  </a:lnTo>
                  <a:lnTo>
                    <a:pt x="283349" y="166824"/>
                  </a:lnTo>
                  <a:lnTo>
                    <a:pt x="279570" y="153303"/>
                  </a:lnTo>
                  <a:lnTo>
                    <a:pt x="239335" y="93510"/>
                  </a:lnTo>
                  <a:lnTo>
                    <a:pt x="229983" y="73145"/>
                  </a:lnTo>
                  <a:lnTo>
                    <a:pt x="229361" y="62801"/>
                  </a:lnTo>
                  <a:lnTo>
                    <a:pt x="234910" y="41950"/>
                  </a:lnTo>
                  <a:lnTo>
                    <a:pt x="251187" y="16069"/>
                  </a:lnTo>
                  <a:lnTo>
                    <a:pt x="260987" y="7142"/>
                  </a:lnTo>
                  <a:lnTo>
                    <a:pt x="2737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8" name="Freeform 147"/>
          <p:cNvSpPr/>
          <p:nvPr/>
        </p:nvSpPr>
        <p:spPr>
          <a:xfrm>
            <a:off x="2705823" y="1726673"/>
            <a:ext cx="2937452" cy="3063794"/>
          </a:xfrm>
          <a:custGeom>
            <a:avLst/>
            <a:gdLst/>
            <a:ahLst/>
            <a:cxnLst/>
            <a:rect l="0" t="0" r="0" b="0"/>
            <a:pathLst>
              <a:path w="2937452" h="3063794">
                <a:moveTo>
                  <a:pt x="2937451" y="3063793"/>
                </a:moveTo>
                <a:lnTo>
                  <a:pt x="2893489" y="3049139"/>
                </a:lnTo>
                <a:lnTo>
                  <a:pt x="2873459" y="3048701"/>
                </a:lnTo>
                <a:lnTo>
                  <a:pt x="2814294" y="3053834"/>
                </a:lnTo>
                <a:lnTo>
                  <a:pt x="2780468" y="3059152"/>
                </a:lnTo>
                <a:lnTo>
                  <a:pt x="2727006" y="3048682"/>
                </a:lnTo>
                <a:lnTo>
                  <a:pt x="2700922" y="3033319"/>
                </a:lnTo>
                <a:lnTo>
                  <a:pt x="2663989" y="2997187"/>
                </a:lnTo>
                <a:lnTo>
                  <a:pt x="2645855" y="2968019"/>
                </a:lnTo>
                <a:lnTo>
                  <a:pt x="2621878" y="2905776"/>
                </a:lnTo>
                <a:lnTo>
                  <a:pt x="2613532" y="2885939"/>
                </a:lnTo>
                <a:lnTo>
                  <a:pt x="2582392" y="2846815"/>
                </a:lnTo>
                <a:lnTo>
                  <a:pt x="2556168" y="2830917"/>
                </a:lnTo>
                <a:lnTo>
                  <a:pt x="2495056" y="2807798"/>
                </a:lnTo>
                <a:lnTo>
                  <a:pt x="2458021" y="2802719"/>
                </a:lnTo>
                <a:lnTo>
                  <a:pt x="2398021" y="2812315"/>
                </a:lnTo>
                <a:lnTo>
                  <a:pt x="2343857" y="2819796"/>
                </a:lnTo>
                <a:lnTo>
                  <a:pt x="2282425" y="2829729"/>
                </a:lnTo>
                <a:lnTo>
                  <a:pt x="2245020" y="2828324"/>
                </a:lnTo>
                <a:lnTo>
                  <a:pt x="2223772" y="2822270"/>
                </a:lnTo>
                <a:lnTo>
                  <a:pt x="2191067" y="2799318"/>
                </a:lnTo>
                <a:lnTo>
                  <a:pt x="2144794" y="2761475"/>
                </a:lnTo>
                <a:lnTo>
                  <a:pt x="2118453" y="2745710"/>
                </a:lnTo>
                <a:lnTo>
                  <a:pt x="2092711" y="2729341"/>
                </a:lnTo>
                <a:lnTo>
                  <a:pt x="2031785" y="2706040"/>
                </a:lnTo>
                <a:lnTo>
                  <a:pt x="1997232" y="2698479"/>
                </a:lnTo>
                <a:lnTo>
                  <a:pt x="1943634" y="2695924"/>
                </a:lnTo>
                <a:lnTo>
                  <a:pt x="1882324" y="2703712"/>
                </a:lnTo>
                <a:lnTo>
                  <a:pt x="1821347" y="2712781"/>
                </a:lnTo>
                <a:lnTo>
                  <a:pt x="1768079" y="2715647"/>
                </a:lnTo>
                <a:lnTo>
                  <a:pt x="1718085" y="2710624"/>
                </a:lnTo>
                <a:lnTo>
                  <a:pt x="1663759" y="2695003"/>
                </a:lnTo>
                <a:lnTo>
                  <a:pt x="1612064" y="2676540"/>
                </a:lnTo>
                <a:lnTo>
                  <a:pt x="1559585" y="2644795"/>
                </a:lnTo>
                <a:lnTo>
                  <a:pt x="1543156" y="2619111"/>
                </a:lnTo>
                <a:lnTo>
                  <a:pt x="1523450" y="2568626"/>
                </a:lnTo>
                <a:lnTo>
                  <a:pt x="1522489" y="2547751"/>
                </a:lnTo>
                <a:lnTo>
                  <a:pt x="1533323" y="2494065"/>
                </a:lnTo>
                <a:lnTo>
                  <a:pt x="1534854" y="2456427"/>
                </a:lnTo>
                <a:lnTo>
                  <a:pt x="1531066" y="2433544"/>
                </a:lnTo>
                <a:lnTo>
                  <a:pt x="1522364" y="2414795"/>
                </a:lnTo>
                <a:lnTo>
                  <a:pt x="1477250" y="2362114"/>
                </a:lnTo>
                <a:lnTo>
                  <a:pt x="1418799" y="2322326"/>
                </a:lnTo>
                <a:lnTo>
                  <a:pt x="1398236" y="2300777"/>
                </a:lnTo>
                <a:lnTo>
                  <a:pt x="1371481" y="2243304"/>
                </a:lnTo>
                <a:lnTo>
                  <a:pt x="1341643" y="2188914"/>
                </a:lnTo>
                <a:lnTo>
                  <a:pt x="1319661" y="2126668"/>
                </a:lnTo>
                <a:lnTo>
                  <a:pt x="1291288" y="2063578"/>
                </a:lnTo>
                <a:lnTo>
                  <a:pt x="1271481" y="2024590"/>
                </a:lnTo>
                <a:lnTo>
                  <a:pt x="1255280" y="1998219"/>
                </a:lnTo>
                <a:lnTo>
                  <a:pt x="1250975" y="1988422"/>
                </a:lnTo>
                <a:lnTo>
                  <a:pt x="1249310" y="1965059"/>
                </a:lnTo>
                <a:lnTo>
                  <a:pt x="1248711" y="1928718"/>
                </a:lnTo>
                <a:lnTo>
                  <a:pt x="1242029" y="1867101"/>
                </a:lnTo>
                <a:lnTo>
                  <a:pt x="1233408" y="1805781"/>
                </a:lnTo>
                <a:lnTo>
                  <a:pt x="1220589" y="1748443"/>
                </a:lnTo>
                <a:lnTo>
                  <a:pt x="1196429" y="1695182"/>
                </a:lnTo>
                <a:lnTo>
                  <a:pt x="1172454" y="1631926"/>
                </a:lnTo>
                <a:lnTo>
                  <a:pt x="1151141" y="1568747"/>
                </a:lnTo>
                <a:lnTo>
                  <a:pt x="1130061" y="1505575"/>
                </a:lnTo>
                <a:lnTo>
                  <a:pt x="1118361" y="1475160"/>
                </a:lnTo>
                <a:lnTo>
                  <a:pt x="1066706" y="1414511"/>
                </a:lnTo>
                <a:lnTo>
                  <a:pt x="1007022" y="1375929"/>
                </a:lnTo>
                <a:lnTo>
                  <a:pt x="947239" y="1351484"/>
                </a:lnTo>
                <a:lnTo>
                  <a:pt x="884365" y="1322893"/>
                </a:lnTo>
                <a:lnTo>
                  <a:pt x="821221" y="1298807"/>
                </a:lnTo>
                <a:lnTo>
                  <a:pt x="762991" y="1281006"/>
                </a:lnTo>
                <a:lnTo>
                  <a:pt x="709678" y="1274173"/>
                </a:lnTo>
                <a:lnTo>
                  <a:pt x="653329" y="1259478"/>
                </a:lnTo>
                <a:lnTo>
                  <a:pt x="600199" y="1242306"/>
                </a:lnTo>
                <a:lnTo>
                  <a:pt x="536961" y="1221301"/>
                </a:lnTo>
                <a:lnTo>
                  <a:pt x="473783" y="1191915"/>
                </a:lnTo>
                <a:lnTo>
                  <a:pt x="422310" y="1164056"/>
                </a:lnTo>
                <a:lnTo>
                  <a:pt x="361662" y="1108959"/>
                </a:lnTo>
                <a:lnTo>
                  <a:pt x="334609" y="1079748"/>
                </a:lnTo>
                <a:lnTo>
                  <a:pt x="300845" y="1020853"/>
                </a:lnTo>
                <a:lnTo>
                  <a:pt x="266854" y="958057"/>
                </a:lnTo>
                <a:lnTo>
                  <a:pt x="236227" y="894919"/>
                </a:lnTo>
                <a:lnTo>
                  <a:pt x="214176" y="831751"/>
                </a:lnTo>
                <a:lnTo>
                  <a:pt x="203180" y="786518"/>
                </a:lnTo>
                <a:lnTo>
                  <a:pt x="195072" y="732869"/>
                </a:lnTo>
                <a:lnTo>
                  <a:pt x="189442" y="678382"/>
                </a:lnTo>
                <a:lnTo>
                  <a:pt x="175004" y="621782"/>
                </a:lnTo>
                <a:lnTo>
                  <a:pt x="168580" y="564715"/>
                </a:lnTo>
                <a:lnTo>
                  <a:pt x="160379" y="510982"/>
                </a:lnTo>
                <a:lnTo>
                  <a:pt x="152823" y="455914"/>
                </a:lnTo>
                <a:lnTo>
                  <a:pt x="147301" y="395600"/>
                </a:lnTo>
                <a:lnTo>
                  <a:pt x="139278" y="334294"/>
                </a:lnTo>
                <a:lnTo>
                  <a:pt x="131757" y="277383"/>
                </a:lnTo>
                <a:lnTo>
                  <a:pt x="126242" y="225111"/>
                </a:lnTo>
                <a:lnTo>
                  <a:pt x="106240" y="163395"/>
                </a:lnTo>
                <a:lnTo>
                  <a:pt x="81697" y="106005"/>
                </a:lnTo>
                <a:lnTo>
                  <a:pt x="41892" y="4529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9" name="Group 158"/>
          <p:cNvGrpSpPr/>
          <p:nvPr/>
        </p:nvGrpSpPr>
        <p:grpSpPr>
          <a:xfrm>
            <a:off x="915982" y="1860452"/>
            <a:ext cx="1743444" cy="792730"/>
            <a:chOff x="915982" y="1860452"/>
            <a:chExt cx="1743444" cy="792730"/>
          </a:xfrm>
        </p:grpSpPr>
        <p:sp>
          <p:nvSpPr>
            <p:cNvPr id="149" name="Freeform 148"/>
            <p:cNvSpPr/>
            <p:nvPr/>
          </p:nvSpPr>
          <p:spPr>
            <a:xfrm>
              <a:off x="2533750" y="2063585"/>
              <a:ext cx="125676" cy="255942"/>
            </a:xfrm>
            <a:custGeom>
              <a:avLst/>
              <a:gdLst/>
              <a:ahLst/>
              <a:cxnLst/>
              <a:rect l="0" t="0" r="0" b="0"/>
              <a:pathLst>
                <a:path w="125676" h="255942">
                  <a:moveTo>
                    <a:pt x="108903" y="210570"/>
                  </a:moveTo>
                  <a:lnTo>
                    <a:pt x="55027" y="235764"/>
                  </a:lnTo>
                  <a:lnTo>
                    <a:pt x="3455" y="255814"/>
                  </a:lnTo>
                  <a:lnTo>
                    <a:pt x="0" y="255941"/>
                  </a:lnTo>
                  <a:lnTo>
                    <a:pt x="1206" y="253685"/>
                  </a:lnTo>
                  <a:lnTo>
                    <a:pt x="59591" y="199794"/>
                  </a:lnTo>
                  <a:lnTo>
                    <a:pt x="85713" y="175792"/>
                  </a:lnTo>
                  <a:lnTo>
                    <a:pt x="115500" y="141829"/>
                  </a:lnTo>
                  <a:lnTo>
                    <a:pt x="123533" y="120747"/>
                  </a:lnTo>
                  <a:lnTo>
                    <a:pt x="125675" y="108574"/>
                  </a:lnTo>
                  <a:lnTo>
                    <a:pt x="121816" y="88809"/>
                  </a:lnTo>
                  <a:lnTo>
                    <a:pt x="87131" y="34183"/>
                  </a:lnTo>
                  <a:lnTo>
                    <a:pt x="562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652974" y="2105699"/>
              <a:ext cx="958094" cy="135774"/>
            </a:xfrm>
            <a:custGeom>
              <a:avLst/>
              <a:gdLst/>
              <a:ahLst/>
              <a:cxnLst/>
              <a:rect l="0" t="0" r="0" b="0"/>
              <a:pathLst>
                <a:path w="958094" h="135774">
                  <a:moveTo>
                    <a:pt x="958093" y="105285"/>
                  </a:moveTo>
                  <a:lnTo>
                    <a:pt x="904218" y="77774"/>
                  </a:lnTo>
                  <a:lnTo>
                    <a:pt x="859973" y="66402"/>
                  </a:lnTo>
                  <a:lnTo>
                    <a:pt x="800931" y="63809"/>
                  </a:lnTo>
                  <a:lnTo>
                    <a:pt x="750220" y="68949"/>
                  </a:lnTo>
                  <a:lnTo>
                    <a:pt x="690257" y="81167"/>
                  </a:lnTo>
                  <a:lnTo>
                    <a:pt x="626898" y="98325"/>
                  </a:lnTo>
                  <a:lnTo>
                    <a:pt x="570621" y="112316"/>
                  </a:lnTo>
                  <a:lnTo>
                    <a:pt x="507512" y="123225"/>
                  </a:lnTo>
                  <a:lnTo>
                    <a:pt x="449639" y="131316"/>
                  </a:lnTo>
                  <a:lnTo>
                    <a:pt x="393147" y="135773"/>
                  </a:lnTo>
                  <a:lnTo>
                    <a:pt x="340048" y="133534"/>
                  </a:lnTo>
                  <a:lnTo>
                    <a:pt x="283512" y="118884"/>
                  </a:lnTo>
                  <a:lnTo>
                    <a:pt x="230784" y="105198"/>
                  </a:lnTo>
                  <a:lnTo>
                    <a:pt x="168561" y="87726"/>
                  </a:lnTo>
                  <a:lnTo>
                    <a:pt x="131182" y="76036"/>
                  </a:lnTo>
                  <a:lnTo>
                    <a:pt x="73046" y="39363"/>
                  </a:lnTo>
                  <a:lnTo>
                    <a:pt x="13980" y="83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15982" y="1937711"/>
              <a:ext cx="284267" cy="378559"/>
            </a:xfrm>
            <a:custGeom>
              <a:avLst/>
              <a:gdLst/>
              <a:ahLst/>
              <a:cxnLst/>
              <a:rect l="0" t="0" r="0" b="0"/>
              <a:pathLst>
                <a:path w="284267" h="378559">
                  <a:moveTo>
                    <a:pt x="10525" y="378558"/>
                  </a:moveTo>
                  <a:lnTo>
                    <a:pt x="2192" y="341080"/>
                  </a:lnTo>
                  <a:lnTo>
                    <a:pt x="430" y="289657"/>
                  </a:lnTo>
                  <a:lnTo>
                    <a:pt x="125" y="242772"/>
                  </a:lnTo>
                  <a:lnTo>
                    <a:pt x="35" y="191836"/>
                  </a:lnTo>
                  <a:lnTo>
                    <a:pt x="4" y="130628"/>
                  </a:lnTo>
                  <a:lnTo>
                    <a:pt x="0" y="101861"/>
                  </a:lnTo>
                  <a:lnTo>
                    <a:pt x="3508" y="93488"/>
                  </a:lnTo>
                  <a:lnTo>
                    <a:pt x="9357" y="89075"/>
                  </a:lnTo>
                  <a:lnTo>
                    <a:pt x="16765" y="87303"/>
                  </a:lnTo>
                  <a:lnTo>
                    <a:pt x="24044" y="89632"/>
                  </a:lnTo>
                  <a:lnTo>
                    <a:pt x="86284" y="143445"/>
                  </a:lnTo>
                  <a:lnTo>
                    <a:pt x="109317" y="148111"/>
                  </a:lnTo>
                  <a:lnTo>
                    <a:pt x="132811" y="145116"/>
                  </a:lnTo>
                  <a:lnTo>
                    <a:pt x="151052" y="135986"/>
                  </a:lnTo>
                  <a:lnTo>
                    <a:pt x="163839" y="121010"/>
                  </a:lnTo>
                  <a:lnTo>
                    <a:pt x="181579" y="82799"/>
                  </a:lnTo>
                  <a:lnTo>
                    <a:pt x="188465" y="19538"/>
                  </a:lnTo>
                  <a:lnTo>
                    <a:pt x="190215" y="235"/>
                  </a:lnTo>
                  <a:lnTo>
                    <a:pt x="192320" y="0"/>
                  </a:lnTo>
                  <a:lnTo>
                    <a:pt x="194893" y="3354"/>
                  </a:lnTo>
                  <a:lnTo>
                    <a:pt x="214241" y="62499"/>
                  </a:lnTo>
                  <a:lnTo>
                    <a:pt x="231646" y="123652"/>
                  </a:lnTo>
                  <a:lnTo>
                    <a:pt x="251255" y="167549"/>
                  </a:lnTo>
                  <a:lnTo>
                    <a:pt x="278302" y="214334"/>
                  </a:lnTo>
                  <a:lnTo>
                    <a:pt x="284266" y="231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264626" y="1860452"/>
              <a:ext cx="213565" cy="268190"/>
            </a:xfrm>
            <a:custGeom>
              <a:avLst/>
              <a:gdLst/>
              <a:ahLst/>
              <a:cxnLst/>
              <a:rect l="0" t="0" r="0" b="0"/>
              <a:pathLst>
                <a:path w="213565" h="268190">
                  <a:moveTo>
                    <a:pt x="61964" y="55734"/>
                  </a:moveTo>
                  <a:lnTo>
                    <a:pt x="45197" y="61323"/>
                  </a:lnTo>
                  <a:lnTo>
                    <a:pt x="30725" y="73426"/>
                  </a:lnTo>
                  <a:lnTo>
                    <a:pt x="17665" y="91673"/>
                  </a:lnTo>
                  <a:lnTo>
                    <a:pt x="4905" y="128254"/>
                  </a:lnTo>
                  <a:lnTo>
                    <a:pt x="0" y="182536"/>
                  </a:lnTo>
                  <a:lnTo>
                    <a:pt x="1669" y="208017"/>
                  </a:lnTo>
                  <a:lnTo>
                    <a:pt x="10210" y="227141"/>
                  </a:lnTo>
                  <a:lnTo>
                    <a:pt x="33761" y="251061"/>
                  </a:lnTo>
                  <a:lnTo>
                    <a:pt x="62966" y="267377"/>
                  </a:lnTo>
                  <a:lnTo>
                    <a:pt x="73161" y="268189"/>
                  </a:lnTo>
                  <a:lnTo>
                    <a:pt x="93847" y="262852"/>
                  </a:lnTo>
                  <a:lnTo>
                    <a:pt x="125223" y="246694"/>
                  </a:lnTo>
                  <a:lnTo>
                    <a:pt x="173660" y="197397"/>
                  </a:lnTo>
                  <a:lnTo>
                    <a:pt x="193819" y="159886"/>
                  </a:lnTo>
                  <a:lnTo>
                    <a:pt x="212674" y="108227"/>
                  </a:lnTo>
                  <a:lnTo>
                    <a:pt x="213564" y="87253"/>
                  </a:lnTo>
                  <a:lnTo>
                    <a:pt x="204604" y="45192"/>
                  </a:lnTo>
                  <a:lnTo>
                    <a:pt x="192040" y="27262"/>
                  </a:lnTo>
                  <a:lnTo>
                    <a:pt x="173588" y="12664"/>
                  </a:lnTo>
                  <a:lnTo>
                    <a:pt x="149789" y="2277"/>
                  </a:lnTo>
                  <a:lnTo>
                    <a:pt x="126734" y="0"/>
                  </a:lnTo>
                  <a:lnTo>
                    <a:pt x="104789" y="4057"/>
                  </a:lnTo>
                  <a:lnTo>
                    <a:pt x="68344" y="22606"/>
                  </a:lnTo>
                  <a:lnTo>
                    <a:pt x="51436" y="346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126549" y="2463668"/>
              <a:ext cx="73700" cy="189514"/>
            </a:xfrm>
            <a:custGeom>
              <a:avLst/>
              <a:gdLst/>
              <a:ahLst/>
              <a:cxnLst/>
              <a:rect l="0" t="0" r="0" b="0"/>
              <a:pathLst>
                <a:path w="73700" h="189514">
                  <a:moveTo>
                    <a:pt x="0" y="0"/>
                  </a:moveTo>
                  <a:lnTo>
                    <a:pt x="19128" y="63428"/>
                  </a:lnTo>
                  <a:lnTo>
                    <a:pt x="55429" y="126364"/>
                  </a:lnTo>
                  <a:lnTo>
                    <a:pt x="69744" y="165341"/>
                  </a:lnTo>
                  <a:lnTo>
                    <a:pt x="7369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057789" y="2365814"/>
              <a:ext cx="310916" cy="196691"/>
            </a:xfrm>
            <a:custGeom>
              <a:avLst/>
              <a:gdLst/>
              <a:ahLst/>
              <a:cxnLst/>
              <a:rect l="0" t="0" r="0" b="0"/>
              <a:pathLst>
                <a:path w="310916" h="196691">
                  <a:moveTo>
                    <a:pt x="5589" y="150496"/>
                  </a:moveTo>
                  <a:lnTo>
                    <a:pt x="0" y="133729"/>
                  </a:lnTo>
                  <a:lnTo>
                    <a:pt x="375" y="116138"/>
                  </a:lnTo>
                  <a:lnTo>
                    <a:pt x="16584" y="55497"/>
                  </a:lnTo>
                  <a:lnTo>
                    <a:pt x="19938" y="45049"/>
                  </a:lnTo>
                  <a:lnTo>
                    <a:pt x="33023" y="27202"/>
                  </a:lnTo>
                  <a:lnTo>
                    <a:pt x="50537" y="12641"/>
                  </a:lnTo>
                  <a:lnTo>
                    <a:pt x="70020" y="2270"/>
                  </a:lnTo>
                  <a:lnTo>
                    <a:pt x="90377" y="0"/>
                  </a:lnTo>
                  <a:lnTo>
                    <a:pt x="111123" y="4061"/>
                  </a:lnTo>
                  <a:lnTo>
                    <a:pt x="132041" y="13664"/>
                  </a:lnTo>
                  <a:lnTo>
                    <a:pt x="157960" y="37814"/>
                  </a:lnTo>
                  <a:lnTo>
                    <a:pt x="174868" y="78374"/>
                  </a:lnTo>
                  <a:lnTo>
                    <a:pt x="177140" y="104404"/>
                  </a:lnTo>
                  <a:lnTo>
                    <a:pt x="176108" y="116259"/>
                  </a:lnTo>
                  <a:lnTo>
                    <a:pt x="171911" y="125332"/>
                  </a:lnTo>
                  <a:lnTo>
                    <a:pt x="157889" y="138532"/>
                  </a:lnTo>
                  <a:lnTo>
                    <a:pt x="156255" y="143690"/>
                  </a:lnTo>
                  <a:lnTo>
                    <a:pt x="158675" y="148299"/>
                  </a:lnTo>
                  <a:lnTo>
                    <a:pt x="197237" y="174990"/>
                  </a:lnTo>
                  <a:lnTo>
                    <a:pt x="248025" y="195648"/>
                  </a:lnTo>
                  <a:lnTo>
                    <a:pt x="268926" y="196690"/>
                  </a:lnTo>
                  <a:lnTo>
                    <a:pt x="287574" y="193254"/>
                  </a:lnTo>
                  <a:lnTo>
                    <a:pt x="310915" y="182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379233" y="2453139"/>
              <a:ext cx="31586" cy="73701"/>
            </a:xfrm>
            <a:custGeom>
              <a:avLst/>
              <a:gdLst/>
              <a:ahLst/>
              <a:cxnLst/>
              <a:rect l="0" t="0" r="0" b="0"/>
              <a:pathLst>
                <a:path w="31586" h="73701">
                  <a:moveTo>
                    <a:pt x="0" y="0"/>
                  </a:moveTo>
                  <a:lnTo>
                    <a:pt x="21331" y="57754"/>
                  </a:lnTo>
                  <a:lnTo>
                    <a:pt x="31585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316062" y="2358383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400290" y="2242286"/>
              <a:ext cx="294799" cy="191464"/>
            </a:xfrm>
            <a:custGeom>
              <a:avLst/>
              <a:gdLst/>
              <a:ahLst/>
              <a:cxnLst/>
              <a:rect l="0" t="0" r="0" b="0"/>
              <a:pathLst>
                <a:path w="294799" h="191464">
                  <a:moveTo>
                    <a:pt x="0" y="137154"/>
                  </a:moveTo>
                  <a:lnTo>
                    <a:pt x="43962" y="157397"/>
                  </a:lnTo>
                  <a:lnTo>
                    <a:pt x="96382" y="191463"/>
                  </a:lnTo>
                  <a:lnTo>
                    <a:pt x="104029" y="190908"/>
                  </a:lnTo>
                  <a:lnTo>
                    <a:pt x="110297" y="187028"/>
                  </a:lnTo>
                  <a:lnTo>
                    <a:pt x="115645" y="180932"/>
                  </a:lnTo>
                  <a:lnTo>
                    <a:pt x="118041" y="172188"/>
                  </a:lnTo>
                  <a:lnTo>
                    <a:pt x="116338" y="111193"/>
                  </a:lnTo>
                  <a:lnTo>
                    <a:pt x="122285" y="90131"/>
                  </a:lnTo>
                  <a:lnTo>
                    <a:pt x="127147" y="81239"/>
                  </a:lnTo>
                  <a:lnTo>
                    <a:pt x="133898" y="76480"/>
                  </a:lnTo>
                  <a:lnTo>
                    <a:pt x="141908" y="74478"/>
                  </a:lnTo>
                  <a:lnTo>
                    <a:pt x="150757" y="74313"/>
                  </a:lnTo>
                  <a:lnTo>
                    <a:pt x="203603" y="87574"/>
                  </a:lnTo>
                  <a:lnTo>
                    <a:pt x="251308" y="79527"/>
                  </a:lnTo>
                  <a:lnTo>
                    <a:pt x="270010" y="67088"/>
                  </a:lnTo>
                  <a:lnTo>
                    <a:pt x="278272" y="58858"/>
                  </a:lnTo>
                  <a:lnTo>
                    <a:pt x="282611" y="49862"/>
                  </a:lnTo>
                  <a:lnTo>
                    <a:pt x="284312" y="30507"/>
                  </a:lnTo>
                  <a:lnTo>
                    <a:pt x="280788" y="21602"/>
                  </a:lnTo>
                  <a:lnTo>
                    <a:pt x="267514" y="5469"/>
                  </a:lnTo>
                  <a:lnTo>
                    <a:pt x="259061" y="1401"/>
                  </a:lnTo>
                  <a:lnTo>
                    <a:pt x="240310" y="0"/>
                  </a:lnTo>
                  <a:lnTo>
                    <a:pt x="223398" y="6397"/>
                  </a:lnTo>
                  <a:lnTo>
                    <a:pt x="208082" y="18208"/>
                  </a:lnTo>
                  <a:lnTo>
                    <a:pt x="193476" y="35156"/>
                  </a:lnTo>
                  <a:lnTo>
                    <a:pt x="185425" y="57507"/>
                  </a:lnTo>
                  <a:lnTo>
                    <a:pt x="183017" y="81868"/>
                  </a:lnTo>
                  <a:lnTo>
                    <a:pt x="185846" y="104394"/>
                  </a:lnTo>
                  <a:lnTo>
                    <a:pt x="194122" y="122984"/>
                  </a:lnTo>
                  <a:lnTo>
                    <a:pt x="206769" y="139045"/>
                  </a:lnTo>
                  <a:lnTo>
                    <a:pt x="233620" y="160071"/>
                  </a:lnTo>
                  <a:lnTo>
                    <a:pt x="253570" y="169956"/>
                  </a:lnTo>
                  <a:lnTo>
                    <a:pt x="271015" y="172010"/>
                  </a:lnTo>
                  <a:lnTo>
                    <a:pt x="294798" y="168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684544" y="2168870"/>
              <a:ext cx="74783" cy="199500"/>
            </a:xfrm>
            <a:custGeom>
              <a:avLst/>
              <a:gdLst/>
              <a:ahLst/>
              <a:cxnLst/>
              <a:rect l="0" t="0" r="0" b="0"/>
              <a:pathLst>
                <a:path w="74783" h="199500">
                  <a:moveTo>
                    <a:pt x="31601" y="178984"/>
                  </a:moveTo>
                  <a:lnTo>
                    <a:pt x="55647" y="188560"/>
                  </a:lnTo>
                  <a:lnTo>
                    <a:pt x="69974" y="199228"/>
                  </a:lnTo>
                  <a:lnTo>
                    <a:pt x="73561" y="199499"/>
                  </a:lnTo>
                  <a:lnTo>
                    <a:pt x="74782" y="196170"/>
                  </a:lnTo>
                  <a:lnTo>
                    <a:pt x="74426" y="190442"/>
                  </a:lnTo>
                  <a:lnTo>
                    <a:pt x="67792" y="177837"/>
                  </a:lnTo>
                  <a:lnTo>
                    <a:pt x="54705" y="164437"/>
                  </a:lnTo>
                  <a:lnTo>
                    <a:pt x="14414" y="133650"/>
                  </a:lnTo>
                  <a:lnTo>
                    <a:pt x="6105" y="124195"/>
                  </a:lnTo>
                  <a:lnTo>
                    <a:pt x="1735" y="113212"/>
                  </a:lnTo>
                  <a:lnTo>
                    <a:pt x="0" y="88531"/>
                  </a:lnTo>
                  <a:lnTo>
                    <a:pt x="6247" y="68203"/>
                  </a:lnTo>
                  <a:lnTo>
                    <a:pt x="39557" y="16285"/>
                  </a:lnTo>
                  <a:lnTo>
                    <a:pt x="526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0" name="Freeform 159"/>
          <p:cNvSpPr/>
          <p:nvPr/>
        </p:nvSpPr>
        <p:spPr>
          <a:xfrm>
            <a:off x="4474611" y="1674031"/>
            <a:ext cx="515897" cy="937037"/>
          </a:xfrm>
          <a:custGeom>
            <a:avLst/>
            <a:gdLst/>
            <a:ahLst/>
            <a:cxnLst/>
            <a:rect l="0" t="0" r="0" b="0"/>
            <a:pathLst>
              <a:path w="515897" h="937037">
                <a:moveTo>
                  <a:pt x="515896" y="937036"/>
                </a:moveTo>
                <a:lnTo>
                  <a:pt x="478810" y="902289"/>
                </a:lnTo>
                <a:lnTo>
                  <a:pt x="418623" y="865757"/>
                </a:lnTo>
                <a:lnTo>
                  <a:pt x="397794" y="858563"/>
                </a:lnTo>
                <a:lnTo>
                  <a:pt x="338228" y="847977"/>
                </a:lnTo>
                <a:lnTo>
                  <a:pt x="286653" y="842235"/>
                </a:lnTo>
                <a:lnTo>
                  <a:pt x="231405" y="831049"/>
                </a:lnTo>
                <a:lnTo>
                  <a:pt x="170983" y="812941"/>
                </a:lnTo>
                <a:lnTo>
                  <a:pt x="117297" y="781246"/>
                </a:lnTo>
                <a:lnTo>
                  <a:pt x="81248" y="725729"/>
                </a:lnTo>
                <a:lnTo>
                  <a:pt x="56506" y="663230"/>
                </a:lnTo>
                <a:lnTo>
                  <a:pt x="45303" y="618049"/>
                </a:lnTo>
                <a:lnTo>
                  <a:pt x="42744" y="558821"/>
                </a:lnTo>
                <a:lnTo>
                  <a:pt x="53650" y="496332"/>
                </a:lnTo>
                <a:lnTo>
                  <a:pt x="69153" y="441223"/>
                </a:lnTo>
                <a:lnTo>
                  <a:pt x="78690" y="380515"/>
                </a:lnTo>
                <a:lnTo>
                  <a:pt x="90370" y="328800"/>
                </a:lnTo>
                <a:lnTo>
                  <a:pt x="93890" y="270405"/>
                </a:lnTo>
                <a:lnTo>
                  <a:pt x="88996" y="214070"/>
                </a:lnTo>
                <a:lnTo>
                  <a:pt x="84000" y="161911"/>
                </a:lnTo>
                <a:lnTo>
                  <a:pt x="69698" y="105809"/>
                </a:lnTo>
                <a:lnTo>
                  <a:pt x="41125" y="52711"/>
                </a:lnTo>
                <a:lnTo>
                  <a:pt x="0" y="0"/>
                </a:lnTo>
              </a:path>
            </a:pathLst>
          </a:custGeom>
          <a:ln w="1270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3" name="Group 162"/>
          <p:cNvGrpSpPr/>
          <p:nvPr/>
        </p:nvGrpSpPr>
        <p:grpSpPr>
          <a:xfrm>
            <a:off x="4611482" y="958093"/>
            <a:ext cx="252684" cy="832691"/>
            <a:chOff x="4611482" y="958093"/>
            <a:chExt cx="252684" cy="832691"/>
          </a:xfrm>
        </p:grpSpPr>
        <p:sp>
          <p:nvSpPr>
            <p:cNvPr id="161" name="Freeform 160"/>
            <p:cNvSpPr/>
            <p:nvPr/>
          </p:nvSpPr>
          <p:spPr>
            <a:xfrm>
              <a:off x="4611482" y="1526632"/>
              <a:ext cx="147399" cy="264152"/>
            </a:xfrm>
            <a:custGeom>
              <a:avLst/>
              <a:gdLst/>
              <a:ahLst/>
              <a:cxnLst/>
              <a:rect l="0" t="0" r="0" b="0"/>
              <a:pathLst>
                <a:path w="147399" h="264152">
                  <a:moveTo>
                    <a:pt x="0" y="0"/>
                  </a:moveTo>
                  <a:lnTo>
                    <a:pt x="3119" y="42691"/>
                  </a:lnTo>
                  <a:lnTo>
                    <a:pt x="9065" y="95520"/>
                  </a:lnTo>
                  <a:lnTo>
                    <a:pt x="10239" y="153875"/>
                  </a:lnTo>
                  <a:lnTo>
                    <a:pt x="10471" y="210462"/>
                  </a:lnTo>
                  <a:lnTo>
                    <a:pt x="16106" y="261111"/>
                  </a:lnTo>
                  <a:lnTo>
                    <a:pt x="18926" y="264151"/>
                  </a:lnTo>
                  <a:lnTo>
                    <a:pt x="21976" y="261498"/>
                  </a:lnTo>
                  <a:lnTo>
                    <a:pt x="53647" y="212614"/>
                  </a:lnTo>
                  <a:lnTo>
                    <a:pt x="108833" y="154497"/>
                  </a:lnTo>
                  <a:lnTo>
                    <a:pt x="128693" y="135724"/>
                  </a:lnTo>
                  <a:lnTo>
                    <a:pt x="14739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632538" y="958093"/>
              <a:ext cx="231628" cy="789638"/>
            </a:xfrm>
            <a:custGeom>
              <a:avLst/>
              <a:gdLst/>
              <a:ahLst/>
              <a:cxnLst/>
              <a:rect l="0" t="0" r="0" b="0"/>
              <a:pathLst>
                <a:path w="231628" h="789638">
                  <a:moveTo>
                    <a:pt x="0" y="789637"/>
                  </a:moveTo>
                  <a:lnTo>
                    <a:pt x="9576" y="765590"/>
                  </a:lnTo>
                  <a:lnTo>
                    <a:pt x="44665" y="707635"/>
                  </a:lnTo>
                  <a:lnTo>
                    <a:pt x="84453" y="652038"/>
                  </a:lnTo>
                  <a:lnTo>
                    <a:pt x="126362" y="589532"/>
                  </a:lnTo>
                  <a:lnTo>
                    <a:pt x="160125" y="526419"/>
                  </a:lnTo>
                  <a:lnTo>
                    <a:pt x="180849" y="478720"/>
                  </a:lnTo>
                  <a:lnTo>
                    <a:pt x="188972" y="417003"/>
                  </a:lnTo>
                  <a:lnTo>
                    <a:pt x="197509" y="358538"/>
                  </a:lnTo>
                  <a:lnTo>
                    <a:pt x="199541" y="301929"/>
                  </a:lnTo>
                  <a:lnTo>
                    <a:pt x="201113" y="238451"/>
                  </a:lnTo>
                  <a:lnTo>
                    <a:pt x="208356" y="176520"/>
                  </a:lnTo>
                  <a:lnTo>
                    <a:pt x="215722" y="119486"/>
                  </a:lnTo>
                  <a:lnTo>
                    <a:pt x="221207" y="58784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4" name="Freeform 163"/>
          <p:cNvSpPr/>
          <p:nvPr/>
        </p:nvSpPr>
        <p:spPr>
          <a:xfrm>
            <a:off x="4979979" y="515896"/>
            <a:ext cx="105286" cy="183503"/>
          </a:xfrm>
          <a:custGeom>
            <a:avLst/>
            <a:gdLst/>
            <a:ahLst/>
            <a:cxnLst/>
            <a:rect l="0" t="0" r="0" b="0"/>
            <a:pathLst>
              <a:path w="105286" h="183503">
                <a:moveTo>
                  <a:pt x="0" y="52642"/>
                </a:moveTo>
                <a:lnTo>
                  <a:pt x="25194" y="106517"/>
                </a:lnTo>
                <a:lnTo>
                  <a:pt x="44664" y="144523"/>
                </a:lnTo>
                <a:lnTo>
                  <a:pt x="60807" y="170723"/>
                </a:lnTo>
                <a:lnTo>
                  <a:pt x="65104" y="180496"/>
                </a:lnTo>
                <a:lnTo>
                  <a:pt x="69139" y="183502"/>
                </a:lnTo>
                <a:lnTo>
                  <a:pt x="72999" y="181996"/>
                </a:lnTo>
                <a:lnTo>
                  <a:pt x="80407" y="170964"/>
                </a:lnTo>
                <a:lnTo>
                  <a:pt x="89985" y="143853"/>
                </a:lnTo>
                <a:lnTo>
                  <a:pt x="99717" y="85378"/>
                </a:lnTo>
                <a:lnTo>
                  <a:pt x="104552" y="26523"/>
                </a:lnTo>
                <a:lnTo>
                  <a:pt x="10528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2015-01-28T15:03:43Z</dcterms:created>
  <dcterms:modified xsi:type="dcterms:W3CDTF">2015-01-28T15:04:38Z</dcterms:modified>
</cp:coreProperties>
</file>